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notesMasterIdLst>
    <p:notesMasterId r:id="rId23"/>
  </p:notesMasterIdLst>
  <p:sldIdLst>
    <p:sldId id="2147478689" r:id="rId5"/>
    <p:sldId id="2147478690" r:id="rId6"/>
    <p:sldId id="2147478705" r:id="rId7"/>
    <p:sldId id="2147478701" r:id="rId8"/>
    <p:sldId id="2147478702" r:id="rId9"/>
    <p:sldId id="2147478703" r:id="rId10"/>
    <p:sldId id="2147478706" r:id="rId11"/>
    <p:sldId id="2147478707" r:id="rId12"/>
    <p:sldId id="2147478700" r:id="rId13"/>
    <p:sldId id="2147478708" r:id="rId14"/>
    <p:sldId id="2147478709" r:id="rId15"/>
    <p:sldId id="2147478710" r:id="rId16"/>
    <p:sldId id="2147478711" r:id="rId17"/>
    <p:sldId id="2147478712" r:id="rId18"/>
    <p:sldId id="2147478714" r:id="rId19"/>
    <p:sldId id="2147478719" r:id="rId20"/>
    <p:sldId id="2147478716" r:id="rId21"/>
    <p:sldId id="214747871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FA"/>
    <a:srgbClr val="0C1AE9"/>
    <a:srgbClr val="FF0000"/>
    <a:srgbClr val="086FC4"/>
    <a:srgbClr val="0766B5"/>
    <a:srgbClr val="0877D0"/>
    <a:srgbClr val="0000FF"/>
    <a:srgbClr val="001F6B"/>
    <a:srgbClr val="1E75B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89564" autoAdjust="0"/>
  </p:normalViewPr>
  <p:slideViewPr>
    <p:cSldViewPr snapToGrid="0">
      <p:cViewPr varScale="1">
        <p:scale>
          <a:sx n="101" d="100"/>
          <a:sy n="101" d="100"/>
        </p:scale>
        <p:origin x="594" y="102"/>
      </p:cViewPr>
      <p:guideLst>
        <p:guide orient="horz" pos="227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陳 俊碩(chen chunshuo)/ADT/雲林・製１・生產推進" userId="953f7a15-b396-4fb7-a342-92e9110f6742" providerId="ADAL" clId="{34AB367A-71AA-45C7-9BD0-A79BB59D4E67}"/>
    <pc:docChg chg="custSel modSld">
      <pc:chgData name="陳 俊碩(chen chunshuo)/ADT/雲林・製１・生產推進" userId="953f7a15-b396-4fb7-a342-92e9110f6742" providerId="ADAL" clId="{34AB367A-71AA-45C7-9BD0-A79BB59D4E67}" dt="2025-10-08T09:29:19.980" v="139" actId="1076"/>
      <pc:docMkLst>
        <pc:docMk/>
      </pc:docMkLst>
      <pc:sldChg chg="modSp mod">
        <pc:chgData name="陳 俊碩(chen chunshuo)/ADT/雲林・製１・生產推進" userId="953f7a15-b396-4fb7-a342-92e9110f6742" providerId="ADAL" clId="{34AB367A-71AA-45C7-9BD0-A79BB59D4E67}" dt="2025-10-08T09:29:19.980" v="139" actId="1076"/>
        <pc:sldMkLst>
          <pc:docMk/>
          <pc:sldMk cId="2027270527" sldId="2147478689"/>
        </pc:sldMkLst>
        <pc:spChg chg="mod">
          <ac:chgData name="陳 俊碩(chen chunshuo)/ADT/雲林・製１・生產推進" userId="953f7a15-b396-4fb7-a342-92e9110f6742" providerId="ADAL" clId="{34AB367A-71AA-45C7-9BD0-A79BB59D4E67}" dt="2025-10-08T09:29:15.271" v="138" actId="1076"/>
          <ac:spMkLst>
            <pc:docMk/>
            <pc:sldMk cId="2027270527" sldId="2147478689"/>
            <ac:spMk id="2" creationId="{F62425BD-3D90-D520-3747-94D998C29BA7}"/>
          </ac:spMkLst>
        </pc:spChg>
        <pc:spChg chg="mod">
          <ac:chgData name="陳 俊碩(chen chunshuo)/ADT/雲林・製１・生產推進" userId="953f7a15-b396-4fb7-a342-92e9110f6742" providerId="ADAL" clId="{34AB367A-71AA-45C7-9BD0-A79BB59D4E67}" dt="2025-10-08T09:29:08.992" v="137" actId="1076"/>
          <ac:spMkLst>
            <pc:docMk/>
            <pc:sldMk cId="2027270527" sldId="2147478689"/>
            <ac:spMk id="6" creationId="{D6712AD4-B8E4-0E8E-924E-82CA6EA9F323}"/>
          </ac:spMkLst>
        </pc:spChg>
        <pc:picChg chg="mod">
          <ac:chgData name="陳 俊碩(chen chunshuo)/ADT/雲林・製１・生產推進" userId="953f7a15-b396-4fb7-a342-92e9110f6742" providerId="ADAL" clId="{34AB367A-71AA-45C7-9BD0-A79BB59D4E67}" dt="2025-10-08T09:29:19.980" v="139" actId="1076"/>
          <ac:picMkLst>
            <pc:docMk/>
            <pc:sldMk cId="2027270527" sldId="2147478689"/>
            <ac:picMk id="4" creationId="{305716C0-C1C0-2CB9-9B53-31FFFEA02C97}"/>
          </ac:picMkLst>
        </pc:picChg>
      </pc:sldChg>
      <pc:sldChg chg="delSp modSp mod modShow">
        <pc:chgData name="陳 俊碩(chen chunshuo)/ADT/雲林・製１・生產推進" userId="953f7a15-b396-4fb7-a342-92e9110f6742" providerId="ADAL" clId="{34AB367A-71AA-45C7-9BD0-A79BB59D4E67}" dt="2025-10-08T09:22:29.149" v="38" actId="1036"/>
        <pc:sldMkLst>
          <pc:docMk/>
          <pc:sldMk cId="3266227651" sldId="2147478700"/>
        </pc:sldMkLst>
        <pc:grpChg chg="mod">
          <ac:chgData name="陳 俊碩(chen chunshuo)/ADT/雲林・製１・生產推進" userId="953f7a15-b396-4fb7-a342-92e9110f6742" providerId="ADAL" clId="{34AB367A-71AA-45C7-9BD0-A79BB59D4E67}" dt="2025-10-08T09:22:29.149" v="38" actId="1036"/>
          <ac:grpSpMkLst>
            <pc:docMk/>
            <pc:sldMk cId="3266227651" sldId="2147478700"/>
            <ac:grpSpMk id="348" creationId="{0E78CC4E-E14C-0436-2BF1-91967B1E5645}"/>
          </ac:grpSpMkLst>
        </pc:grpChg>
        <pc:grpChg chg="mod">
          <ac:chgData name="陳 俊碩(chen chunshuo)/ADT/雲林・製１・生產推進" userId="953f7a15-b396-4fb7-a342-92e9110f6742" providerId="ADAL" clId="{34AB367A-71AA-45C7-9BD0-A79BB59D4E67}" dt="2025-10-08T09:22:29.149" v="38" actId="1036"/>
          <ac:grpSpMkLst>
            <pc:docMk/>
            <pc:sldMk cId="3266227651" sldId="2147478700"/>
            <ac:grpSpMk id="349" creationId="{EB3E37B8-5119-3848-2CB9-A2117ABD7C02}"/>
          </ac:grpSpMkLst>
        </pc:grpChg>
        <pc:grpChg chg="mod">
          <ac:chgData name="陳 俊碩(chen chunshuo)/ADT/雲林・製１・生產推進" userId="953f7a15-b396-4fb7-a342-92e9110f6742" providerId="ADAL" clId="{34AB367A-71AA-45C7-9BD0-A79BB59D4E67}" dt="2025-10-08T09:22:29.149" v="38" actId="1036"/>
          <ac:grpSpMkLst>
            <pc:docMk/>
            <pc:sldMk cId="3266227651" sldId="2147478700"/>
            <ac:grpSpMk id="350" creationId="{EC89515D-E908-51A6-BADB-D4FC7158AA51}"/>
          </ac:grpSpMkLst>
        </pc:grpChg>
        <pc:grpChg chg="del">
          <ac:chgData name="陳 俊碩(chen chunshuo)/ADT/雲林・製１・生產推進" userId="953f7a15-b396-4fb7-a342-92e9110f6742" providerId="ADAL" clId="{34AB367A-71AA-45C7-9BD0-A79BB59D4E67}" dt="2025-10-08T09:19:20.253" v="0" actId="478"/>
          <ac:grpSpMkLst>
            <pc:docMk/>
            <pc:sldMk cId="3266227651" sldId="2147478700"/>
            <ac:grpSpMk id="746" creationId="{C7B2C636-8D5C-C449-E079-42D3F929121B}"/>
          </ac:grpSpMkLst>
        </pc:grpChg>
        <pc:grpChg chg="mod">
          <ac:chgData name="陳 俊碩(chen chunshuo)/ADT/雲林・製１・生產推進" userId="953f7a15-b396-4fb7-a342-92e9110f6742" providerId="ADAL" clId="{34AB367A-71AA-45C7-9BD0-A79BB59D4E67}" dt="2025-10-08T09:22:09.083" v="31" actId="1035"/>
          <ac:grpSpMkLst>
            <pc:docMk/>
            <pc:sldMk cId="3266227651" sldId="2147478700"/>
            <ac:grpSpMk id="747" creationId="{54E2114B-3213-2B5E-FCE4-52ACA0A502BB}"/>
          </ac:grpSpMkLst>
        </pc:grpChg>
        <pc:grpChg chg="mod">
          <ac:chgData name="陳 俊碩(chen chunshuo)/ADT/雲林・製１・生產推進" userId="953f7a15-b396-4fb7-a342-92e9110f6742" providerId="ADAL" clId="{34AB367A-71AA-45C7-9BD0-A79BB59D4E67}" dt="2025-10-08T09:22:04.919" v="24" actId="1076"/>
          <ac:grpSpMkLst>
            <pc:docMk/>
            <pc:sldMk cId="3266227651" sldId="2147478700"/>
            <ac:grpSpMk id="748" creationId="{297FDDF1-2391-4DA1-E881-B434F49EF20B}"/>
          </ac:grpSpMkLst>
        </pc:grpChg>
      </pc:sldChg>
      <pc:sldChg chg="modSp mod">
        <pc:chgData name="陳 俊碩(chen chunshuo)/ADT/雲林・製１・生產推進" userId="953f7a15-b396-4fb7-a342-92e9110f6742" providerId="ADAL" clId="{34AB367A-71AA-45C7-9BD0-A79BB59D4E67}" dt="2025-10-08T09:27:51.021" v="127" actId="1038"/>
        <pc:sldMkLst>
          <pc:docMk/>
          <pc:sldMk cId="268283335" sldId="2147478708"/>
        </pc:sldMkLst>
        <pc:spChg chg="mod">
          <ac:chgData name="陳 俊碩(chen chunshuo)/ADT/雲林・製１・生產推進" userId="953f7a15-b396-4fb7-a342-92e9110f6742" providerId="ADAL" clId="{34AB367A-71AA-45C7-9BD0-A79BB59D4E67}" dt="2025-10-08T09:27:33.086" v="107" actId="1038"/>
          <ac:spMkLst>
            <pc:docMk/>
            <pc:sldMk cId="268283335" sldId="2147478708"/>
            <ac:spMk id="1004" creationId="{EC2E763C-E663-BB6E-216B-2B8A25A1EF67}"/>
          </ac:spMkLst>
        </pc:spChg>
        <pc:spChg chg="mod">
          <ac:chgData name="陳 俊碩(chen chunshuo)/ADT/雲林・製１・生產推進" userId="953f7a15-b396-4fb7-a342-92e9110f6742" providerId="ADAL" clId="{34AB367A-71AA-45C7-9BD0-A79BB59D4E67}" dt="2025-10-08T09:26:18.657" v="66" actId="1038"/>
          <ac:spMkLst>
            <pc:docMk/>
            <pc:sldMk cId="268283335" sldId="2147478708"/>
            <ac:spMk id="1021" creationId="{AFD1B322-BC5C-8D96-BF18-1E2547F7E1FD}"/>
          </ac:spMkLst>
        </pc:spChg>
        <pc:spChg chg="mod">
          <ac:chgData name="陳 俊碩(chen chunshuo)/ADT/雲林・製１・生產推進" userId="953f7a15-b396-4fb7-a342-92e9110f6742" providerId="ADAL" clId="{34AB367A-71AA-45C7-9BD0-A79BB59D4E67}" dt="2025-10-08T09:26:18.657" v="66" actId="1038"/>
          <ac:spMkLst>
            <pc:docMk/>
            <pc:sldMk cId="268283335" sldId="2147478708"/>
            <ac:spMk id="1022" creationId="{715D87D8-551F-E395-34CE-AC58727C05E7}"/>
          </ac:spMkLst>
        </pc:spChg>
        <pc:spChg chg="mod">
          <ac:chgData name="陳 俊碩(chen chunshuo)/ADT/雲林・製１・生產推進" userId="953f7a15-b396-4fb7-a342-92e9110f6742" providerId="ADAL" clId="{34AB367A-71AA-45C7-9BD0-A79BB59D4E67}" dt="2025-10-08T09:27:01.610" v="95" actId="1037"/>
          <ac:spMkLst>
            <pc:docMk/>
            <pc:sldMk cId="268283335" sldId="2147478708"/>
            <ac:spMk id="1023" creationId="{E0532C44-44D8-C88C-5D5B-DA58FEBC15FE}"/>
          </ac:spMkLst>
        </pc:spChg>
        <pc:picChg chg="mod">
          <ac:chgData name="陳 俊碩(chen chunshuo)/ADT/雲林・製１・生產推進" userId="953f7a15-b396-4fb7-a342-92e9110f6742" providerId="ADAL" clId="{34AB367A-71AA-45C7-9BD0-A79BB59D4E67}" dt="2025-10-08T09:27:51.021" v="127" actId="1038"/>
          <ac:picMkLst>
            <pc:docMk/>
            <pc:sldMk cId="268283335" sldId="2147478708"/>
            <ac:picMk id="836" creationId="{3239988D-54C5-09C1-DE52-B613CE404701}"/>
          </ac:picMkLst>
        </pc:picChg>
        <pc:picChg chg="mod">
          <ac:chgData name="陳 俊碩(chen chunshuo)/ADT/雲林・製１・生產推進" userId="953f7a15-b396-4fb7-a342-92e9110f6742" providerId="ADAL" clId="{34AB367A-71AA-45C7-9BD0-A79BB59D4E67}" dt="2025-10-08T09:27:33.086" v="107" actId="1038"/>
          <ac:picMkLst>
            <pc:docMk/>
            <pc:sldMk cId="268283335" sldId="2147478708"/>
            <ac:picMk id="838" creationId="{813EB2EF-E034-D3E4-BF5D-DBB5787F98DA}"/>
          </ac:picMkLst>
        </pc:picChg>
      </pc:sldChg>
      <pc:sldChg chg="modSp mod">
        <pc:chgData name="陳 俊碩(chen chunshuo)/ADT/雲林・製１・生產推進" userId="953f7a15-b396-4fb7-a342-92e9110f6742" providerId="ADAL" clId="{34AB367A-71AA-45C7-9BD0-A79BB59D4E67}" dt="2025-10-08T09:25:23.221" v="51" actId="1036"/>
        <pc:sldMkLst>
          <pc:docMk/>
          <pc:sldMk cId="2120230603" sldId="2147478709"/>
        </pc:sldMkLst>
        <pc:spChg chg="mod">
          <ac:chgData name="陳 俊碩(chen chunshuo)/ADT/雲林・製１・生產推進" userId="953f7a15-b396-4fb7-a342-92e9110f6742" providerId="ADAL" clId="{34AB367A-71AA-45C7-9BD0-A79BB59D4E67}" dt="2025-10-08T09:25:23.221" v="51" actId="1036"/>
          <ac:spMkLst>
            <pc:docMk/>
            <pc:sldMk cId="2120230603" sldId="2147478709"/>
            <ac:spMk id="24" creationId="{625180E4-9C6A-30E8-0780-F8E625A8B6DB}"/>
          </ac:spMkLst>
        </pc:spChg>
        <pc:spChg chg="mod">
          <ac:chgData name="陳 俊碩(chen chunshuo)/ADT/雲林・製１・生產推進" userId="953f7a15-b396-4fb7-a342-92e9110f6742" providerId="ADAL" clId="{34AB367A-71AA-45C7-9BD0-A79BB59D4E67}" dt="2025-10-08T09:25:17.609" v="47" actId="1035"/>
          <ac:spMkLst>
            <pc:docMk/>
            <pc:sldMk cId="2120230603" sldId="2147478709"/>
            <ac:spMk id="25" creationId="{F5F83C53-1381-567B-3DCB-BB410F529C76}"/>
          </ac:spMkLst>
        </pc:spChg>
      </pc:sldChg>
    </pc:docChg>
  </pc:docChgLst>
  <pc:docChgLst>
    <pc:chgData name="黃 軍菱(huang chunling)/ADT/雲林・製１・生產推進" userId="cc5fcb1e-e890-4bae-9a30-ff84b5743843" providerId="ADAL" clId="{E52A4EF1-3A5C-4D11-914B-72466C22174C}"/>
    <pc:docChg chg="undo redo custSel modSld">
      <pc:chgData name="黃 軍菱(huang chunling)/ADT/雲林・製１・生產推進" userId="cc5fcb1e-e890-4bae-9a30-ff84b5743843" providerId="ADAL" clId="{E52A4EF1-3A5C-4D11-914B-72466C22174C}" dt="2025-10-09T08:23:16.840" v="1772"/>
      <pc:docMkLst>
        <pc:docMk/>
      </pc:docMkLst>
      <pc:sldChg chg="modSp mod">
        <pc:chgData name="黃 軍菱(huang chunling)/ADT/雲林・製１・生產推進" userId="cc5fcb1e-e890-4bae-9a30-ff84b5743843" providerId="ADAL" clId="{E52A4EF1-3A5C-4D11-914B-72466C22174C}" dt="2025-10-03T05:25:46.903" v="2"/>
        <pc:sldMkLst>
          <pc:docMk/>
          <pc:sldMk cId="2027270527" sldId="2147478689"/>
        </pc:sldMkLst>
        <pc:spChg chg="mod">
          <ac:chgData name="黃 軍菱(huang chunling)/ADT/雲林・製１・生產推進" userId="cc5fcb1e-e890-4bae-9a30-ff84b5743843" providerId="ADAL" clId="{E52A4EF1-3A5C-4D11-914B-72466C22174C}" dt="2025-10-03T05:23:06.475" v="1"/>
          <ac:spMkLst>
            <pc:docMk/>
            <pc:sldMk cId="2027270527" sldId="2147478689"/>
            <ac:spMk id="2" creationId="{F62425BD-3D90-D520-3747-94D998C29BA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22:51.825" v="0"/>
          <ac:spMkLst>
            <pc:docMk/>
            <pc:sldMk cId="2027270527" sldId="2147478689"/>
            <ac:spMk id="6" creationId="{D6712AD4-B8E4-0E8E-924E-82CA6EA9F32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25:46.903" v="2"/>
          <ac:spMkLst>
            <pc:docMk/>
            <pc:sldMk cId="2027270527" sldId="2147478689"/>
            <ac:spMk id="13" creationId="{2EB4EE95-A0A8-74CF-B422-F3B21DC8C208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3T05:29:53.676" v="121" actId="6549"/>
        <pc:sldMkLst>
          <pc:docMk/>
          <pc:sldMk cId="881026648" sldId="2147478690"/>
        </pc:sldMkLst>
        <pc:spChg chg="mod">
          <ac:chgData name="黃 軍菱(huang chunling)/ADT/雲林・製１・生產推進" userId="cc5fcb1e-e890-4bae-9a30-ff84b5743843" providerId="ADAL" clId="{E52A4EF1-3A5C-4D11-914B-72466C22174C}" dt="2025-10-03T05:26:26.664" v="13" actId="6549"/>
          <ac:spMkLst>
            <pc:docMk/>
            <pc:sldMk cId="881026648" sldId="2147478690"/>
            <ac:spMk id="2" creationId="{EEF3BC7E-9826-A836-BF91-C18E573DDFB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28:04.215" v="63" actId="6549"/>
          <ac:spMkLst>
            <pc:docMk/>
            <pc:sldMk cId="881026648" sldId="2147478690"/>
            <ac:spMk id="3" creationId="{3A9D5E2B-CBEF-36AD-AD0B-DB009014E56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27:23.040" v="41" actId="6549"/>
          <ac:spMkLst>
            <pc:docMk/>
            <pc:sldMk cId="881026648" sldId="2147478690"/>
            <ac:spMk id="21" creationId="{68C36AA9-EE64-4BE6-9267-A32E63DE093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28:48.727" v="84" actId="6549"/>
          <ac:spMkLst>
            <pc:docMk/>
            <pc:sldMk cId="881026648" sldId="2147478690"/>
            <ac:spMk id="44" creationId="{1A90BC16-7B1A-FDBA-2F54-7CE76DE9C41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29:53.676" v="121" actId="6549"/>
          <ac:spMkLst>
            <pc:docMk/>
            <pc:sldMk cId="881026648" sldId="2147478690"/>
            <ac:spMk id="45" creationId="{1296F452-E337-2485-E8D6-C94057ABC524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27:02.836" v="36" actId="6549"/>
          <ac:spMkLst>
            <pc:docMk/>
            <pc:sldMk cId="881026648" sldId="2147478690"/>
            <ac:spMk id="59" creationId="{745C5D50-067D-4F2B-F4CA-0DCB06E94247}"/>
          </ac:spMkLst>
        </pc:spChg>
      </pc:sldChg>
      <pc:sldChg chg="addSp delSp modSp mod">
        <pc:chgData name="黃 軍菱(huang chunling)/ADT/雲林・製１・生產推進" userId="cc5fcb1e-e890-4bae-9a30-ff84b5743843" providerId="ADAL" clId="{E52A4EF1-3A5C-4D11-914B-72466C22174C}" dt="2025-10-07T03:29:40.670" v="1095"/>
        <pc:sldMkLst>
          <pc:docMk/>
          <pc:sldMk cId="3266227651" sldId="2147478700"/>
        </pc:sldMkLst>
        <pc:spChg chg="mod">
          <ac:chgData name="黃 軍菱(huang chunling)/ADT/雲林・製１・生產推進" userId="cc5fcb1e-e890-4bae-9a30-ff84b5743843" providerId="ADAL" clId="{E52A4EF1-3A5C-4D11-914B-72466C22174C}" dt="2025-10-03T08:55:08.921" v="804"/>
          <ac:spMkLst>
            <pc:docMk/>
            <pc:sldMk cId="3266227651" sldId="2147478700"/>
            <ac:spMk id="2" creationId="{C9A264F9-674B-EBAB-13E8-B303CDA9FDA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0:57.983" v="907" actId="6549"/>
          <ac:spMkLst>
            <pc:docMk/>
            <pc:sldMk cId="3266227651" sldId="2147478700"/>
            <ac:spMk id="27" creationId="{F7FF6B6F-70E1-2751-D2A3-A27273243FB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55:32.812" v="815" actId="6549"/>
          <ac:spMkLst>
            <pc:docMk/>
            <pc:sldMk cId="3266227651" sldId="2147478700"/>
            <ac:spMk id="28" creationId="{BE858875-27D6-D14E-58B1-B66DC0CD0DD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1:29.085" v="936" actId="6549"/>
          <ac:spMkLst>
            <pc:docMk/>
            <pc:sldMk cId="3266227651" sldId="2147478700"/>
            <ac:spMk id="30" creationId="{AED335DA-FFA6-DD45-6074-13680D14B9A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1:57.825" v="943"/>
          <ac:spMkLst>
            <pc:docMk/>
            <pc:sldMk cId="3266227651" sldId="2147478700"/>
            <ac:spMk id="36" creationId="{11C246A5-4895-AD51-C56C-37486AC9EB94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2:23.791" v="963" actId="1037"/>
          <ac:spMkLst>
            <pc:docMk/>
            <pc:sldMk cId="3266227651" sldId="2147478700"/>
            <ac:spMk id="39" creationId="{C4527F37-A447-CBEF-C7E2-35C70B9E1562}"/>
          </ac:spMkLst>
        </pc:spChg>
        <pc:spChg chg="add del">
          <ac:chgData name="黃 軍菱(huang chunling)/ADT/雲林・製１・生產推進" userId="cc5fcb1e-e890-4bae-9a30-ff84b5743843" providerId="ADAL" clId="{E52A4EF1-3A5C-4D11-914B-72466C22174C}" dt="2025-10-07T03:08:02.230" v="873" actId="22"/>
          <ac:spMkLst>
            <pc:docMk/>
            <pc:sldMk cId="3266227651" sldId="2147478700"/>
            <ac:spMk id="48" creationId="{5AE134FE-B0E8-81DF-FECD-2FF403548D9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9:04:18.420" v="856" actId="20577"/>
          <ac:spMkLst>
            <pc:docMk/>
            <pc:sldMk cId="3266227651" sldId="2147478700"/>
            <ac:spMk id="49" creationId="{D0A2D781-7C90-0E98-3A8B-5B1C9C3AA16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57:36.381" v="829" actId="20577"/>
          <ac:spMkLst>
            <pc:docMk/>
            <pc:sldMk cId="3266227651" sldId="2147478700"/>
            <ac:spMk id="54" creationId="{46EC8188-3ABA-4D36-570B-3539F2E52F1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09:06.336" v="881"/>
          <ac:spMkLst>
            <pc:docMk/>
            <pc:sldMk cId="3266227651" sldId="2147478700"/>
            <ac:spMk id="320" creationId="{965F8F97-83BB-B4F5-2259-6CF8C590EF0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9:17.007" v="1002"/>
          <ac:spMkLst>
            <pc:docMk/>
            <pc:sldMk cId="3266227651" sldId="2147478700"/>
            <ac:spMk id="335" creationId="{C30C06BD-5C8F-87A3-D9AC-857B1D70959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9:40.670" v="1095"/>
          <ac:spMkLst>
            <pc:docMk/>
            <pc:sldMk cId="3266227651" sldId="2147478700"/>
            <ac:spMk id="338" creationId="{5A120F6A-AF2C-C0F3-0274-80123A140FC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0:06.432" v="892" actId="6549"/>
          <ac:spMkLst>
            <pc:docMk/>
            <pc:sldMk cId="3266227651" sldId="2147478700"/>
            <ac:spMk id="341" creationId="{96C3520F-AABA-155F-CD4F-3F4464027A4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0:24.258" v="894" actId="6549"/>
          <ac:spMkLst>
            <pc:docMk/>
            <pc:sldMk cId="3266227651" sldId="2147478700"/>
            <ac:spMk id="344" creationId="{243AA187-AE40-8142-2EC2-E74541FBCE7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7:23.269" v="987" actId="6549"/>
          <ac:spMkLst>
            <pc:docMk/>
            <pc:sldMk cId="3266227651" sldId="2147478700"/>
            <ac:spMk id="739" creationId="{42DCC207-868C-9E61-B972-7CB6DF0A521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06:54.262" v="870" actId="20577"/>
          <ac:spMkLst>
            <pc:docMk/>
            <pc:sldMk cId="3266227651" sldId="2147478700"/>
            <ac:spMk id="743" creationId="{28FB78B9-9F0C-355C-916A-D4A1FF4063E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06:15.578" v="865"/>
          <ac:spMkLst>
            <pc:docMk/>
            <pc:sldMk cId="3266227651" sldId="2147478700"/>
            <ac:spMk id="744" creationId="{DEFD9CB1-AB58-4BFD-F45E-7837962C088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07:05.936" v="871" actId="2711"/>
          <ac:spMkLst>
            <pc:docMk/>
            <pc:sldMk cId="3266227651" sldId="2147478700"/>
            <ac:spMk id="745" creationId="{6AAFF70C-D030-4238-E5C4-CB1E863D18D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9:29.322" v="1087"/>
          <ac:spMkLst>
            <pc:docMk/>
            <pc:sldMk cId="3266227651" sldId="2147478700"/>
            <ac:spMk id="753" creationId="{338F3C6A-E505-B735-A3A1-95CCCBC3FEB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9:33.169" v="1093" actId="6549"/>
          <ac:spMkLst>
            <pc:docMk/>
            <pc:sldMk cId="3266227651" sldId="2147478700"/>
            <ac:spMk id="754" creationId="{F0567FEC-FBBE-03B7-59C4-E6E48BE98DE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9:01:58.639" v="847" actId="2711"/>
          <ac:spMkLst>
            <pc:docMk/>
            <pc:sldMk cId="3266227651" sldId="2147478700"/>
            <ac:spMk id="759" creationId="{458C7F84-7607-71C5-9374-0B5264414A2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08:10.906" v="875" actId="6549"/>
          <ac:spMkLst>
            <pc:docMk/>
            <pc:sldMk cId="3266227651" sldId="2147478700"/>
            <ac:spMk id="762" creationId="{463442B4-03DC-3D23-7DAA-56047B98BF8E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08:29.131" v="878" actId="6549"/>
          <ac:spMkLst>
            <pc:docMk/>
            <pc:sldMk cId="3266227651" sldId="2147478700"/>
            <ac:spMk id="765" creationId="{31C26D9E-6639-72B2-8168-426FEB07B79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2:29.666" v="970" actId="6549"/>
          <ac:spMkLst>
            <pc:docMk/>
            <pc:sldMk cId="3266227651" sldId="2147478700"/>
            <ac:spMk id="791" creationId="{91FFA1BA-76FD-696C-AFC7-B3A04189BE66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3T06:16:55.519" v="308" actId="1076"/>
        <pc:sldMkLst>
          <pc:docMk/>
          <pc:sldMk cId="327967071" sldId="2147478701"/>
        </pc:sldMkLst>
        <pc:spChg chg="mod">
          <ac:chgData name="黃 軍菱(huang chunling)/ADT/雲林・製１・生產推進" userId="cc5fcb1e-e890-4bae-9a30-ff84b5743843" providerId="ADAL" clId="{E52A4EF1-3A5C-4D11-914B-72466C22174C}" dt="2025-10-03T05:59:59.395" v="215"/>
          <ac:spMkLst>
            <pc:docMk/>
            <pc:sldMk cId="327967071" sldId="2147478701"/>
            <ac:spMk id="2" creationId="{3E44B133-DC28-F5AD-97BA-7181FD0283A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14:56.736" v="239" actId="6549"/>
          <ac:spMkLst>
            <pc:docMk/>
            <pc:sldMk cId="327967071" sldId="2147478701"/>
            <ac:spMk id="4" creationId="{332103E3-C587-C732-7058-026E76D1E48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16:55.519" v="308" actId="1076"/>
          <ac:spMkLst>
            <pc:docMk/>
            <pc:sldMk cId="327967071" sldId="2147478701"/>
            <ac:spMk id="26" creationId="{6C108E27-1877-C1CE-7A1A-17FECA07F3D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00:17.816" v="216"/>
          <ac:spMkLst>
            <pc:docMk/>
            <pc:sldMk cId="327967071" sldId="2147478701"/>
            <ac:spMk id="57" creationId="{A86F840D-0C20-C78C-7B95-F9D80AA412E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12:53.961" v="231" actId="6549"/>
          <ac:spMkLst>
            <pc:docMk/>
            <pc:sldMk cId="327967071" sldId="2147478701"/>
            <ac:spMk id="58" creationId="{06AEBC7F-9B2A-FB61-C7F1-1E9A5EA588B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12:34.127" v="220" actId="6549"/>
          <ac:spMkLst>
            <pc:docMk/>
            <pc:sldMk cId="327967071" sldId="2147478701"/>
            <ac:spMk id="68" creationId="{1BB158C1-7831-7661-AF6A-7ACAC51FF7AE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12:13.828" v="218"/>
          <ac:spMkLst>
            <pc:docMk/>
            <pc:sldMk cId="327967071" sldId="2147478701"/>
            <ac:spMk id="69" creationId="{CD962989-A76A-F231-333A-DF13B86EF97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11:59.182" v="217"/>
          <ac:spMkLst>
            <pc:docMk/>
            <pc:sldMk cId="327967071" sldId="2147478701"/>
            <ac:spMk id="93" creationId="{4DBEACEC-D435-F7BE-FF35-B63D4A2A51A8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3T07:19:20.162" v="574"/>
        <pc:sldMkLst>
          <pc:docMk/>
          <pc:sldMk cId="1819222621" sldId="2147478702"/>
        </pc:sldMkLst>
        <pc:spChg chg="mod">
          <ac:chgData name="黃 軍菱(huang chunling)/ADT/雲林・製１・生產推進" userId="cc5fcb1e-e890-4bae-9a30-ff84b5743843" providerId="ADAL" clId="{E52A4EF1-3A5C-4D11-914B-72466C22174C}" dt="2025-10-03T06:17:30.162" v="311"/>
          <ac:spMkLst>
            <pc:docMk/>
            <pc:sldMk cId="1819222621" sldId="2147478702"/>
            <ac:spMk id="2" creationId="{461601EF-8C85-7CC5-277F-77C5415823AE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7:00:47.129" v="454" actId="6549"/>
          <ac:spMkLst>
            <pc:docMk/>
            <pc:sldMk cId="1819222621" sldId="2147478702"/>
            <ac:spMk id="54" creationId="{66DD9D1A-1343-FB5F-EE76-1EB6B93EB89F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7:10:56.911" v="552" actId="6549"/>
          <ac:spMkLst>
            <pc:docMk/>
            <pc:sldMk cId="1819222621" sldId="2147478702"/>
            <ac:spMk id="98" creationId="{84E29FBC-70EA-2D5C-2A17-F160BE8D4A3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7:19:20.162" v="574"/>
          <ac:spMkLst>
            <pc:docMk/>
            <pc:sldMk cId="1819222621" sldId="2147478702"/>
            <ac:spMk id="102" creationId="{D0620F03-626A-F9FF-BC3A-74664E846B7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18:39.002" v="319" actId="6549"/>
          <ac:spMkLst>
            <pc:docMk/>
            <pc:sldMk cId="1819222621" sldId="2147478702"/>
            <ac:spMk id="131" creationId="{2B7AE637-6659-90E4-CC11-867805EBD90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58:54.189" v="354" actId="6549"/>
          <ac:spMkLst>
            <pc:docMk/>
            <pc:sldMk cId="1819222621" sldId="2147478702"/>
            <ac:spMk id="148" creationId="{47C9671B-6A91-344B-CD4D-9AF048B0EB6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45:25.240" v="320"/>
          <ac:spMkLst>
            <pc:docMk/>
            <pc:sldMk cId="1819222621" sldId="2147478702"/>
            <ac:spMk id="155" creationId="{6F2D0811-F76C-3C49-E93F-E88F43E1EDF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7:05:39.636" v="482"/>
          <ac:spMkLst>
            <pc:docMk/>
            <pc:sldMk cId="1819222621" sldId="2147478702"/>
            <ac:spMk id="158" creationId="{91BDCE21-EC95-F52E-1324-9B67DBE099D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6:55:13.603" v="321"/>
          <ac:spMkLst>
            <pc:docMk/>
            <pc:sldMk cId="1819222621" sldId="2147478702"/>
            <ac:spMk id="167" creationId="{792AA5D3-BDF6-A473-BD33-C7D00B1AE19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7:15:33.671" v="573" actId="6549"/>
          <ac:spMkLst>
            <pc:docMk/>
            <pc:sldMk cId="1819222621" sldId="2147478702"/>
            <ac:spMk id="172" creationId="{367D4C02-32DC-D951-22BF-3A6E833EC652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7T09:41:26.300" v="1389" actId="6549"/>
        <pc:sldMkLst>
          <pc:docMk/>
          <pc:sldMk cId="2392066859" sldId="2147478703"/>
        </pc:sldMkLst>
        <pc:spChg chg="mod">
          <ac:chgData name="黃 軍菱(huang chunling)/ADT/雲林・製１・生產推進" userId="cc5fcb1e-e890-4bae-9a30-ff84b5743843" providerId="ADAL" clId="{E52A4EF1-3A5C-4D11-914B-72466C22174C}" dt="2025-10-03T07:21:07.409" v="575"/>
          <ac:spMkLst>
            <pc:docMk/>
            <pc:sldMk cId="2392066859" sldId="2147478703"/>
            <ac:spMk id="2" creationId="{9F2629CC-87CF-E4C2-6FB6-DF4EB6DC5DB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4:27.899" v="659"/>
          <ac:spMkLst>
            <pc:docMk/>
            <pc:sldMk cId="2392066859" sldId="2147478703"/>
            <ac:spMk id="3" creationId="{6861827B-33FF-B7CF-CB05-7B2D51065D6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5:06.832" v="661" actId="6549"/>
          <ac:spMkLst>
            <pc:docMk/>
            <pc:sldMk cId="2392066859" sldId="2147478703"/>
            <ac:spMk id="6" creationId="{AA171FD1-41ED-FD20-35A0-241E4ACFC07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09:41.126" v="586" actId="6549"/>
          <ac:spMkLst>
            <pc:docMk/>
            <pc:sldMk cId="2392066859" sldId="2147478703"/>
            <ac:spMk id="34" creationId="{9E75463A-08CA-4196-475F-19A2D2344F4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0:24.846" v="588"/>
          <ac:spMkLst>
            <pc:docMk/>
            <pc:sldMk cId="2392066859" sldId="2147478703"/>
            <ac:spMk id="39" creationId="{C27EEEED-197D-A0ED-D854-BF2521860DB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7:26:46.780" v="576"/>
          <ac:spMkLst>
            <pc:docMk/>
            <pc:sldMk cId="2392066859" sldId="2147478703"/>
            <ac:spMk id="40" creationId="{EAC5F9BA-EBA3-6A3E-58AE-F022C424B29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0:46.547" v="589"/>
          <ac:spMkLst>
            <pc:docMk/>
            <pc:sldMk cId="2392066859" sldId="2147478703"/>
            <ac:spMk id="128" creationId="{E0BC5D0C-1AA4-62D8-E90E-7B0D60B3351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2:53.761" v="643" actId="20577"/>
          <ac:spMkLst>
            <pc:docMk/>
            <pc:sldMk cId="2392066859" sldId="2147478703"/>
            <ac:spMk id="129" creationId="{2A48A724-AB85-C1F3-A63E-849B1FE37E8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0:01.206" v="587"/>
          <ac:spMkLst>
            <pc:docMk/>
            <pc:sldMk cId="2392066859" sldId="2147478703"/>
            <ac:spMk id="137" creationId="{51335C11-71E4-9F15-1FD1-59A5F65E048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3:16.474" v="647" actId="6549"/>
          <ac:spMkLst>
            <pc:docMk/>
            <pc:sldMk cId="2392066859" sldId="2147478703"/>
            <ac:spMk id="150" creationId="{F7664A2D-DB08-A8C9-F5A8-315B81B9A83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41:26.300" v="1389" actId="6549"/>
          <ac:spMkLst>
            <pc:docMk/>
            <pc:sldMk cId="2392066859" sldId="2147478703"/>
            <ac:spMk id="159" creationId="{2AD7D598-53A0-969A-5948-F290244D559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3:55.563" v="658" actId="6549"/>
          <ac:spMkLst>
            <pc:docMk/>
            <pc:sldMk cId="2392066859" sldId="2147478703"/>
            <ac:spMk id="176" creationId="{C9B99108-58BD-B623-7DF3-01193BFF56B4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3T08:38:08.344" v="708" actId="207"/>
        <pc:sldMkLst>
          <pc:docMk/>
          <pc:sldMk cId="3005718031" sldId="2147478705"/>
        </pc:sldMkLst>
        <pc:spChg chg="mod">
          <ac:chgData name="黃 軍菱(huang chunling)/ADT/雲林・製１・生產推進" userId="cc5fcb1e-e890-4bae-9a30-ff84b5743843" providerId="ADAL" clId="{E52A4EF1-3A5C-4D11-914B-72466C22174C}" dt="2025-10-03T05:50:03.482" v="127" actId="6549"/>
          <ac:spMkLst>
            <pc:docMk/>
            <pc:sldMk cId="3005718031" sldId="2147478705"/>
            <ac:spMk id="9" creationId="{79CA2B7A-1A67-299C-199C-8E242C03A90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59:34.718" v="214"/>
          <ac:spMkLst>
            <pc:docMk/>
            <pc:sldMk cId="3005718031" sldId="2147478705"/>
            <ac:spMk id="17" creationId="{A19637E0-7340-199F-1EE1-11E76A56B8BF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50:31.462" v="143" actId="6549"/>
          <ac:spMkLst>
            <pc:docMk/>
            <pc:sldMk cId="3005718031" sldId="2147478705"/>
            <ac:spMk id="39" creationId="{523D16EC-D695-F699-DC1E-6F70CFF219F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38:08.344" v="708" actId="207"/>
          <ac:spMkLst>
            <pc:docMk/>
            <pc:sldMk cId="3005718031" sldId="2147478705"/>
            <ac:spMk id="48" creationId="{FE552840-42B5-D483-BFD6-F4FE23C0936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51:09.719" v="150" actId="6549"/>
          <ac:spMkLst>
            <pc:docMk/>
            <pc:sldMk cId="3005718031" sldId="2147478705"/>
            <ac:spMk id="56" creationId="{A3387A0D-6161-281F-2AFF-D779627A498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5:57:07.916" v="199"/>
          <ac:spMkLst>
            <pc:docMk/>
            <pc:sldMk cId="3005718031" sldId="2147478705"/>
            <ac:spMk id="62" creationId="{30E42EEA-D29C-BF0C-1E6E-40C945B11373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3T08:21:24.116" v="703" actId="20577"/>
        <pc:sldMkLst>
          <pc:docMk/>
          <pc:sldMk cId="3495601493" sldId="2147478706"/>
        </pc:sldMkLst>
        <pc:spChg chg="mod">
          <ac:chgData name="黃 軍菱(huang chunling)/ADT/雲林・製１・生產推進" userId="cc5fcb1e-e890-4bae-9a30-ff84b5743843" providerId="ADAL" clId="{E52A4EF1-3A5C-4D11-914B-72466C22174C}" dt="2025-10-03T08:15:47.901" v="662"/>
          <ac:spMkLst>
            <pc:docMk/>
            <pc:sldMk cId="3495601493" sldId="2147478706"/>
            <ac:spMk id="2" creationId="{C3BDD6AF-62D6-89C6-30E8-AF810BB8CDA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8:10.926" v="693" actId="6549"/>
          <ac:spMkLst>
            <pc:docMk/>
            <pc:sldMk cId="3495601493" sldId="2147478706"/>
            <ac:spMk id="26" creationId="{1C31C589-4F91-0AB9-C42F-E311B697BAB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6:59.815" v="679" actId="6549"/>
          <ac:spMkLst>
            <pc:docMk/>
            <pc:sldMk cId="3495601493" sldId="2147478706"/>
            <ac:spMk id="34" creationId="{5CF70CF6-3921-8F79-D612-58681487F87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20:51.847" v="701" actId="6549"/>
          <ac:spMkLst>
            <pc:docMk/>
            <pc:sldMk cId="3495601493" sldId="2147478706"/>
            <ac:spMk id="38" creationId="{D1321ED0-05BF-7034-943A-5437E61E184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6:48.504" v="670" actId="108"/>
          <ac:spMkLst>
            <pc:docMk/>
            <pc:sldMk cId="3495601493" sldId="2147478706"/>
            <ac:spMk id="41" creationId="{277EA492-21A5-73CE-A888-BABD26CE2C0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8:46.160" v="694"/>
          <ac:spMkLst>
            <pc:docMk/>
            <pc:sldMk cId="3495601493" sldId="2147478706"/>
            <ac:spMk id="42" creationId="{11F31470-0DB5-F7EF-ECC9-4525FD3D39A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7:57.889" v="682"/>
          <ac:spMkLst>
            <pc:docMk/>
            <pc:sldMk cId="3495601493" sldId="2147478706"/>
            <ac:spMk id="47" creationId="{0CB0852C-2DAE-A0E4-D94D-4FB056F7B75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21:24.116" v="703" actId="20577"/>
          <ac:spMkLst>
            <pc:docMk/>
            <pc:sldMk cId="3495601493" sldId="2147478706"/>
            <ac:spMk id="49" creationId="{FF311198-6CEA-8CD7-B527-5B5529A24EE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19:18.378" v="695"/>
          <ac:spMkLst>
            <pc:docMk/>
            <pc:sldMk cId="3495601493" sldId="2147478706"/>
            <ac:spMk id="53" creationId="{977268D7-8AC4-CC7E-3243-AF79B9EBDF02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3T08:54:37.322" v="803" actId="6549"/>
        <pc:sldMkLst>
          <pc:docMk/>
          <pc:sldMk cId="449209910" sldId="2147478707"/>
        </pc:sldMkLst>
        <pc:spChg chg="mod">
          <ac:chgData name="黃 軍菱(huang chunling)/ADT/雲林・製１・生產推進" userId="cc5fcb1e-e890-4bae-9a30-ff84b5743843" providerId="ADAL" clId="{E52A4EF1-3A5C-4D11-914B-72466C22174C}" dt="2025-10-03T08:32:15.294" v="704"/>
          <ac:spMkLst>
            <pc:docMk/>
            <pc:sldMk cId="449209910" sldId="2147478707"/>
            <ac:spMk id="2" creationId="{F238A053-9AE1-94AD-E943-B3651B59452A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54:37.322" v="803" actId="6549"/>
          <ac:spMkLst>
            <pc:docMk/>
            <pc:sldMk cId="449209910" sldId="2147478707"/>
            <ac:spMk id="30" creationId="{3FAB5083-2F4B-8BE2-702C-47A9F19D79B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53:30.682" v="762"/>
          <ac:spMkLst>
            <pc:docMk/>
            <pc:sldMk cId="449209910" sldId="2147478707"/>
            <ac:spMk id="49" creationId="{2326F89C-5E98-3889-A02D-D6C387BE1C0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32:31.383" v="705"/>
          <ac:spMkLst>
            <pc:docMk/>
            <pc:sldMk cId="449209910" sldId="2147478707"/>
            <ac:spMk id="61" creationId="{0DB75ED3-5C3B-D243-A1D2-AB6F6AF0DA0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40:57.838" v="754" actId="6549"/>
          <ac:spMkLst>
            <pc:docMk/>
            <pc:sldMk cId="449209910" sldId="2147478707"/>
            <ac:spMk id="65" creationId="{AC21C4FF-9C7F-9656-7F57-30FC2CC95B4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52:08.118" v="761" actId="108"/>
          <ac:spMkLst>
            <pc:docMk/>
            <pc:sldMk cId="449209910" sldId="2147478707"/>
            <ac:spMk id="74" creationId="{46C08211-F64C-94D7-5200-1254029716A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32:41.806" v="706"/>
          <ac:spMkLst>
            <pc:docMk/>
            <pc:sldMk cId="449209910" sldId="2147478707"/>
            <ac:spMk id="76" creationId="{8BD6E916-1318-D08B-57BD-392196D70E6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3T08:51:04.447" v="756"/>
          <ac:spMkLst>
            <pc:docMk/>
            <pc:sldMk cId="449209910" sldId="2147478707"/>
            <ac:spMk id="85" creationId="{50A7B4A4-E76A-29D2-A7E1-CA347C17AE1E}"/>
          </ac:spMkLst>
        </pc:spChg>
      </pc:sldChg>
      <pc:sldChg chg="addSp delSp modSp mod modAnim">
        <pc:chgData name="黃 軍菱(huang chunling)/ADT/雲林・製１・生產推進" userId="cc5fcb1e-e890-4bae-9a30-ff84b5743843" providerId="ADAL" clId="{E52A4EF1-3A5C-4D11-914B-72466C22174C}" dt="2025-10-07T09:39:06.898" v="1388"/>
        <pc:sldMkLst>
          <pc:docMk/>
          <pc:sldMk cId="268283335" sldId="2147478708"/>
        </pc:sldMkLst>
        <pc:spChg chg="mod">
          <ac:chgData name="黃 軍菱(huang chunling)/ADT/雲林・製１・生產推進" userId="cc5fcb1e-e890-4bae-9a30-ff84b5743843" providerId="ADAL" clId="{E52A4EF1-3A5C-4D11-914B-72466C22174C}" dt="2025-10-07T03:15:37.343" v="980"/>
          <ac:spMkLst>
            <pc:docMk/>
            <pc:sldMk cId="268283335" sldId="2147478708"/>
            <ac:spMk id="2" creationId="{FE79C4C7-9D96-D3BB-9B1F-5BC9C9AC9EB4}"/>
          </ac:spMkLst>
        </pc:spChg>
        <pc:spChg chg="add del">
          <ac:chgData name="黃 軍菱(huang chunling)/ADT/雲林・製１・生產推進" userId="cc5fcb1e-e890-4bae-9a30-ff84b5743843" providerId="ADAL" clId="{E52A4EF1-3A5C-4D11-914B-72466C22174C}" dt="2025-10-07T03:20:30.157" v="1013" actId="22"/>
          <ac:spMkLst>
            <pc:docMk/>
            <pc:sldMk cId="268283335" sldId="2147478708"/>
            <ac:spMk id="4" creationId="{6A03CC6E-E856-1A29-FA14-8CAE36A0C7F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5:41.776" v="1025"/>
          <ac:spMkLst>
            <pc:docMk/>
            <pc:sldMk cId="268283335" sldId="2147478708"/>
            <ac:spMk id="49" creationId="{02E957D8-CA7B-AE04-CBC4-4A94061A846F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9:03.475" v="1001" actId="6549"/>
          <ac:spMkLst>
            <pc:docMk/>
            <pc:sldMk cId="268283335" sldId="2147478708"/>
            <ac:spMk id="335" creationId="{C9F39F47-BF84-2B30-0A9D-84714860A6A4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7:40.577" v="991" actId="2711"/>
          <ac:spMkLst>
            <pc:docMk/>
            <pc:sldMk cId="268283335" sldId="2147478708"/>
            <ac:spMk id="739" creationId="{FB8DC56D-9C80-9FE5-A148-8945070FCA7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7:55.200" v="992"/>
          <ac:spMkLst>
            <pc:docMk/>
            <pc:sldMk cId="268283335" sldId="2147478708"/>
            <ac:spMk id="759" creationId="{E7D8BBFD-DC43-7D9D-67C5-1FE04F61263E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6:07.901" v="982" actId="2711"/>
          <ac:spMkLst>
            <pc:docMk/>
            <pc:sldMk cId="268283335" sldId="2147478708"/>
            <ac:spMk id="829" creationId="{D6991F85-9EF5-B968-0A54-4F108E20AD7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0:10.854" v="1011" actId="6549"/>
          <ac:spMkLst>
            <pc:docMk/>
            <pc:sldMk cId="268283335" sldId="2147478708"/>
            <ac:spMk id="905" creationId="{0C59C9A0-B6F0-3177-0EB6-3C834C4D637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16:27.982" v="983"/>
          <ac:spMkLst>
            <pc:docMk/>
            <pc:sldMk cId="268283335" sldId="2147478708"/>
            <ac:spMk id="914" creationId="{9D8BDE14-6C31-4538-45F9-0214224E1DC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0:34.020" v="1016"/>
          <ac:spMkLst>
            <pc:docMk/>
            <pc:sldMk cId="268283335" sldId="2147478708"/>
            <ac:spMk id="951" creationId="{95526AA8-4C93-DEF5-07F0-B472C807CC5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0:56.486" v="1017"/>
          <ac:spMkLst>
            <pc:docMk/>
            <pc:sldMk cId="268283335" sldId="2147478708"/>
            <ac:spMk id="983" creationId="{C9A4496F-D5B1-E78D-89C8-68A9622EB7C4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31:22.698" v="1119" actId="113"/>
          <ac:spMkLst>
            <pc:docMk/>
            <pc:sldMk cId="268283335" sldId="2147478708"/>
            <ac:spMk id="984" creationId="{5A04B135-FAF9-A57F-6EB1-DAA01247111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6:50.902" v="1072" actId="6549"/>
          <ac:spMkLst>
            <pc:docMk/>
            <pc:sldMk cId="268283335" sldId="2147478708"/>
            <ac:spMk id="1001" creationId="{DDCA747D-CA8C-C21E-07D7-DC47398E898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7:38.989" v="1084" actId="1076"/>
          <ac:spMkLst>
            <pc:docMk/>
            <pc:sldMk cId="268283335" sldId="2147478708"/>
            <ac:spMk id="1002" creationId="{C5998C3D-AE80-D636-C8B8-DCC1CB35630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8:39.861" v="1378" actId="20577"/>
          <ac:spMkLst>
            <pc:docMk/>
            <pc:sldMk cId="268283335" sldId="2147478708"/>
            <ac:spMk id="1004" creationId="{EC2E763C-E663-BB6E-216B-2B8A25A1EF6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9:06.898" v="1388"/>
          <ac:spMkLst>
            <pc:docMk/>
            <pc:sldMk cId="268283335" sldId="2147478708"/>
            <ac:spMk id="1006" creationId="{69F7F1B4-073E-AD78-69AA-04918C59040F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31:05.508" v="1117" actId="1037"/>
          <ac:spMkLst>
            <pc:docMk/>
            <pc:sldMk cId="268283335" sldId="2147478708"/>
            <ac:spMk id="1007" creationId="{225A2C0B-3BF9-B430-3733-CE21FABC9B5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6:13.999" v="1057" actId="20577"/>
          <ac:spMkLst>
            <pc:docMk/>
            <pc:sldMk cId="268283335" sldId="2147478708"/>
            <ac:spMk id="1021" creationId="{AFD1B322-BC5C-8D96-BF18-1E2547F7E1F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26:35.015" v="1061" actId="13926"/>
          <ac:spMkLst>
            <pc:docMk/>
            <pc:sldMk cId="268283335" sldId="2147478708"/>
            <ac:spMk id="1022" creationId="{715D87D8-551F-E395-34CE-AC58727C05E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30:58.399" v="1113" actId="6549"/>
          <ac:spMkLst>
            <pc:docMk/>
            <pc:sldMk cId="268283335" sldId="2147478708"/>
            <ac:spMk id="1023" creationId="{E0532C44-44D8-C88C-5D5B-DA58FEBC15FE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7T05:07:44.401" v="1206" actId="20577"/>
        <pc:sldMkLst>
          <pc:docMk/>
          <pc:sldMk cId="2120230603" sldId="2147478709"/>
        </pc:sldMkLst>
        <pc:spChg chg="mod">
          <ac:chgData name="黃 軍菱(huang chunling)/ADT/雲林・製１・生產推進" userId="cc5fcb1e-e890-4bae-9a30-ff84b5743843" providerId="ADAL" clId="{E52A4EF1-3A5C-4D11-914B-72466C22174C}" dt="2025-10-07T03:31:57.773" v="1122"/>
          <ac:spMkLst>
            <pc:docMk/>
            <pc:sldMk cId="2120230603" sldId="2147478709"/>
            <ac:spMk id="2" creationId="{55262EDA-7DA3-520F-2CE7-8647B67BBBF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33:02.115" v="1137" actId="20577"/>
          <ac:spMkLst>
            <pc:docMk/>
            <pc:sldMk cId="2120230603" sldId="2147478709"/>
            <ac:spMk id="23" creationId="{659D0934-F0CA-AB2C-4B54-620C962F064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33:24.555" v="1141" actId="20577"/>
          <ac:spMkLst>
            <pc:docMk/>
            <pc:sldMk cId="2120230603" sldId="2147478709"/>
            <ac:spMk id="24" creationId="{625180E4-9C6A-30E8-0780-F8E625A8B6D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34:14.163" v="1151" actId="20577"/>
          <ac:spMkLst>
            <pc:docMk/>
            <pc:sldMk cId="2120230603" sldId="2147478709"/>
            <ac:spMk id="25" creationId="{F5F83C53-1381-567B-3DCB-BB410F529C7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03:49.281" v="1155"/>
          <ac:spMkLst>
            <pc:docMk/>
            <pc:sldMk cId="2120230603" sldId="2147478709"/>
            <ac:spMk id="41" creationId="{5BDB370E-CF96-654C-4836-473597C6BB2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04:02.129" v="1156"/>
          <ac:spMkLst>
            <pc:docMk/>
            <pc:sldMk cId="2120230603" sldId="2147478709"/>
            <ac:spMk id="42" creationId="{7584FF5B-3610-A006-F322-7EAF0C188154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07:44.401" v="1206" actId="20577"/>
          <ac:spMkLst>
            <pc:docMk/>
            <pc:sldMk cId="2120230603" sldId="2147478709"/>
            <ac:spMk id="43" creationId="{EF2B06B1-E39B-07F1-C853-A2289B7450C4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03:26.455" v="1153"/>
          <ac:spMkLst>
            <pc:docMk/>
            <pc:sldMk cId="2120230603" sldId="2147478709"/>
            <ac:spMk id="45" creationId="{6CDA5281-A2A1-DAD5-2689-ADD3F8112ACA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03:32.440" v="1154"/>
          <ac:spMkLst>
            <pc:docMk/>
            <pc:sldMk cId="2120230603" sldId="2147478709"/>
            <ac:spMk id="47" creationId="{CD038878-A866-72A2-FF74-1D9F599D45F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35:45.517" v="1152"/>
          <ac:spMkLst>
            <pc:docMk/>
            <pc:sldMk cId="2120230603" sldId="2147478709"/>
            <ac:spMk id="49" creationId="{D2E9B7A1-5540-5AEA-EF18-A546F1F4730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04:32.480" v="1173" actId="1038"/>
          <ac:spMkLst>
            <pc:docMk/>
            <pc:sldMk cId="2120230603" sldId="2147478709"/>
            <ac:spMk id="76" creationId="{E7CF2299-8862-7A09-D288-A96F8F7A08CF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3:32:13.266" v="1126" actId="20577"/>
          <ac:spMkLst>
            <pc:docMk/>
            <pc:sldMk cId="2120230603" sldId="2147478709"/>
            <ac:spMk id="86" creationId="{8CF51C96-264B-121E-2781-0D6E0E0C3F5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07:18.261" v="1185" actId="1038"/>
          <ac:spMkLst>
            <pc:docMk/>
            <pc:sldMk cId="2120230603" sldId="2147478709"/>
            <ac:spMk id="92" creationId="{8F1980F6-5D28-F0D7-7CBE-D6457E988357}"/>
          </ac:spMkLst>
        </pc:spChg>
        <pc:grpChg chg="mod">
          <ac:chgData name="黃 軍菱(huang chunling)/ADT/雲林・製１・生產推進" userId="cc5fcb1e-e890-4bae-9a30-ff84b5743843" providerId="ADAL" clId="{E52A4EF1-3A5C-4D11-914B-72466C22174C}" dt="2025-10-07T03:33:28.173" v="1143" actId="1076"/>
          <ac:grpSpMkLst>
            <pc:docMk/>
            <pc:sldMk cId="2120230603" sldId="2147478709"/>
            <ac:grpSpMk id="54" creationId="{1DE68532-D86E-9346-0AF8-CED9BACFE931}"/>
          </ac:grpSpMkLst>
        </pc:grpChg>
      </pc:sldChg>
      <pc:sldChg chg="modSp mod">
        <pc:chgData name="黃 軍菱(huang chunling)/ADT/雲林・製１・生產推進" userId="cc5fcb1e-e890-4bae-9a30-ff84b5743843" providerId="ADAL" clId="{E52A4EF1-3A5C-4D11-914B-72466C22174C}" dt="2025-10-07T09:38:08.618" v="1375"/>
        <pc:sldMkLst>
          <pc:docMk/>
          <pc:sldMk cId="2322690644" sldId="2147478710"/>
        </pc:sldMkLst>
        <pc:spChg chg="mod">
          <ac:chgData name="黃 軍菱(huang chunling)/ADT/雲林・製１・生產推進" userId="cc5fcb1e-e890-4bae-9a30-ff84b5743843" providerId="ADAL" clId="{E52A4EF1-3A5C-4D11-914B-72466C22174C}" dt="2025-10-07T05:17:06.494" v="1208"/>
          <ac:spMkLst>
            <pc:docMk/>
            <pc:sldMk cId="2322690644" sldId="2147478710"/>
            <ac:spMk id="2" creationId="{F41104A6-C08A-D038-E311-B0B86EA60FC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7:11.922" v="1356"/>
          <ac:spMkLst>
            <pc:docMk/>
            <pc:sldMk cId="2322690644" sldId="2147478710"/>
            <ac:spMk id="49" creationId="{C072747B-8A7C-D58C-C182-F0BFCFBCC72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29:29.507" v="1265" actId="2711"/>
          <ac:spMkLst>
            <pc:docMk/>
            <pc:sldMk cId="2322690644" sldId="2147478710"/>
            <ac:spMk id="86" creationId="{5655A274-FF1F-14BC-8314-8C48B206D3B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17:16.805" v="1225" actId="6549"/>
          <ac:spMkLst>
            <pc:docMk/>
            <pc:sldMk cId="2322690644" sldId="2147478710"/>
            <ac:spMk id="1182" creationId="{C8EDB19D-F7E2-DFEF-20D3-9C07E11F6C5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7:50.889" v="1359" actId="20577"/>
          <ac:spMkLst>
            <pc:docMk/>
            <pc:sldMk cId="2322690644" sldId="2147478710"/>
            <ac:spMk id="1196" creationId="{9F7F605B-A26E-21D6-295E-A7967A15B32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7:58.375" v="1367"/>
          <ac:spMkLst>
            <pc:docMk/>
            <pc:sldMk cId="2322690644" sldId="2147478710"/>
            <ac:spMk id="1197" creationId="{52CF6B83-CD39-599E-05BF-6C78E7BD575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8:04.652" v="1370" actId="20577"/>
          <ac:spMkLst>
            <pc:docMk/>
            <pc:sldMk cId="2322690644" sldId="2147478710"/>
            <ac:spMk id="1198" creationId="{281118A6-A849-C9A4-D5CE-F4C8FC4B5D4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8:08.618" v="1375"/>
          <ac:spMkLst>
            <pc:docMk/>
            <pc:sldMk cId="2322690644" sldId="2147478710"/>
            <ac:spMk id="1199" creationId="{0DA10A51-1352-D7A6-8D2D-17F3EA4A941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35:34.751" v="1306" actId="6549"/>
          <ac:spMkLst>
            <pc:docMk/>
            <pc:sldMk cId="2322690644" sldId="2147478710"/>
            <ac:spMk id="1297" creationId="{6905262F-603B-E4E1-1A31-A92B331FB9B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31:24.211" v="1266"/>
          <ac:spMkLst>
            <pc:docMk/>
            <pc:sldMk cId="2322690644" sldId="2147478710"/>
            <ac:spMk id="1305" creationId="{55E9358A-3322-4D31-2ADE-363CEEEC77C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4:22.153" v="1339" actId="6549"/>
          <ac:spMkLst>
            <pc:docMk/>
            <pc:sldMk cId="2322690644" sldId="2147478710"/>
            <ac:spMk id="1310" creationId="{22B77370-9E35-2BEB-ED7F-E29BBFC4B59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31:42.848" v="1277" actId="6549"/>
          <ac:spMkLst>
            <pc:docMk/>
            <pc:sldMk cId="2322690644" sldId="2147478710"/>
            <ac:spMk id="1312" creationId="{BC36FF69-617C-07AF-73A6-AA76C2689B3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5:59.554" v="1341"/>
          <ac:spMkLst>
            <pc:docMk/>
            <pc:sldMk cId="2322690644" sldId="2147478710"/>
            <ac:spMk id="1318" creationId="{35F33AAF-4447-1189-EE7F-A94543F3FF6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6:25.831" v="1355" actId="6549"/>
          <ac:spMkLst>
            <pc:docMk/>
            <pc:sldMk cId="2322690644" sldId="2147478710"/>
            <ac:spMk id="1322" creationId="{CF441FE7-C3B9-DF90-E3D7-64F80B45A1C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5:35:04.479" v="1278"/>
          <ac:spMkLst>
            <pc:docMk/>
            <pc:sldMk cId="2322690644" sldId="2147478710"/>
            <ac:spMk id="1325" creationId="{F819366A-B427-21E8-07F8-F912961DE67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7T09:35:30.473" v="1340"/>
          <ac:spMkLst>
            <pc:docMk/>
            <pc:sldMk cId="2322690644" sldId="2147478710"/>
            <ac:spMk id="1333" creationId="{225B1165-8FBA-25EE-35FB-909B6FDEA861}"/>
          </ac:spMkLst>
        </pc:spChg>
      </pc:sldChg>
      <pc:sldChg chg="modSp mod modAnim">
        <pc:chgData name="黃 軍菱(huang chunling)/ADT/雲林・製１・生產推進" userId="cc5fcb1e-e890-4bae-9a30-ff84b5743843" providerId="ADAL" clId="{E52A4EF1-3A5C-4D11-914B-72466C22174C}" dt="2025-10-09T05:15:19.075" v="1543" actId="6549"/>
        <pc:sldMkLst>
          <pc:docMk/>
          <pc:sldMk cId="1316862981" sldId="2147478711"/>
        </pc:sldMkLst>
        <pc:spChg chg="mod">
          <ac:chgData name="黃 軍菱(huang chunling)/ADT/雲林・製１・生產推進" userId="cc5fcb1e-e890-4bae-9a30-ff84b5743843" providerId="ADAL" clId="{E52A4EF1-3A5C-4D11-914B-72466C22174C}" dt="2025-10-09T03:14:08.836" v="1390"/>
          <ac:spMkLst>
            <pc:docMk/>
            <pc:sldMk cId="1316862981" sldId="2147478711"/>
            <ac:spMk id="2" creationId="{C1F927CC-B04E-E815-7F5D-7A2ADE6CF8D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0:37.149" v="1416" actId="6549"/>
          <ac:spMkLst>
            <pc:docMk/>
            <pc:sldMk cId="1316862981" sldId="2147478711"/>
            <ac:spMk id="17" creationId="{80529E72-B355-AEB3-0E90-AB08036A68DA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1:03.954" v="1427" actId="6549"/>
          <ac:spMkLst>
            <pc:docMk/>
            <pc:sldMk cId="1316862981" sldId="2147478711"/>
            <ac:spMk id="25" creationId="{89938290-D83D-8372-1A41-7069AF7795AE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1:58.432" v="1455" actId="6549"/>
          <ac:spMkLst>
            <pc:docMk/>
            <pc:sldMk cId="1316862981" sldId="2147478711"/>
            <ac:spMk id="26" creationId="{394FA896-EE28-9393-7A73-0D824505232E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2:42.929" v="1469" actId="6549"/>
          <ac:spMkLst>
            <pc:docMk/>
            <pc:sldMk cId="1316862981" sldId="2147478711"/>
            <ac:spMk id="27" creationId="{78D67DC6-FB02-0CD3-FBFA-74F340FA4D1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1:28.727" v="1438" actId="6549"/>
          <ac:spMkLst>
            <pc:docMk/>
            <pc:sldMk cId="1316862981" sldId="2147478711"/>
            <ac:spMk id="31" creationId="{1E4CBD89-07C6-84E1-EA66-D9D37816653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3:46.343" v="1497" actId="6549"/>
          <ac:spMkLst>
            <pc:docMk/>
            <pc:sldMk cId="1316862981" sldId="2147478711"/>
            <ac:spMk id="32" creationId="{9251FC95-A9EF-2B58-5B9E-DBD33904C89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4:40.375" v="1516" actId="6549"/>
          <ac:spMkLst>
            <pc:docMk/>
            <pc:sldMk cId="1316862981" sldId="2147478711"/>
            <ac:spMk id="33" creationId="{B26D5653-0CB0-8028-8930-7A106C80CD3A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3:12.101" v="1482" actId="6549"/>
          <ac:spMkLst>
            <pc:docMk/>
            <pc:sldMk cId="1316862981" sldId="2147478711"/>
            <ac:spMk id="35" creationId="{279271B5-2101-B26F-84C2-AE5CB9E2AF6F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3:18:06.785" v="1391"/>
          <ac:spMkLst>
            <pc:docMk/>
            <pc:sldMk cId="1316862981" sldId="2147478711"/>
            <ac:spMk id="49" creationId="{7A557B56-E216-2250-C9F7-7377BC22809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5:19.075" v="1543" actId="6549"/>
          <ac:spMkLst>
            <pc:docMk/>
            <pc:sldMk cId="1316862981" sldId="2147478711"/>
            <ac:spMk id="66" creationId="{B6378CB1-7633-07CA-A6C8-DE38267240EC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9T05:20:19.656" v="1588" actId="6549"/>
        <pc:sldMkLst>
          <pc:docMk/>
          <pc:sldMk cId="2647335367" sldId="2147478712"/>
        </pc:sldMkLst>
        <pc:spChg chg="mod">
          <ac:chgData name="黃 軍菱(huang chunling)/ADT/雲林・製１・生產推進" userId="cc5fcb1e-e890-4bae-9a30-ff84b5743843" providerId="ADAL" clId="{E52A4EF1-3A5C-4D11-914B-72466C22174C}" dt="2025-10-09T05:15:38.957" v="1544"/>
          <ac:spMkLst>
            <pc:docMk/>
            <pc:sldMk cId="2647335367" sldId="2147478712"/>
            <ac:spMk id="2" creationId="{8D42EAB4-14E6-9C49-0C58-A6DA499FE9C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6:26.186" v="1547" actId="2711"/>
          <ac:spMkLst>
            <pc:docMk/>
            <pc:sldMk cId="2647335367" sldId="2147478712"/>
            <ac:spMk id="9" creationId="{4341037B-FBC9-131E-BC26-14A1916006C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7:28.954" v="1552"/>
          <ac:spMkLst>
            <pc:docMk/>
            <pc:sldMk cId="2647335367" sldId="2147478712"/>
            <ac:spMk id="24" creationId="{44A321D9-50A4-16B9-3BDE-68DAE168727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8:41.563" v="1557"/>
          <ac:spMkLst>
            <pc:docMk/>
            <pc:sldMk cId="2647335367" sldId="2147478712"/>
            <ac:spMk id="29" creationId="{02E0600F-6335-4BAB-F766-0107796FEFA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5:52.999" v="1545"/>
          <ac:spMkLst>
            <pc:docMk/>
            <pc:sldMk cId="2647335367" sldId="2147478712"/>
            <ac:spMk id="49" creationId="{39E65FD9-3992-012B-0A4A-641EC29C469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7:40.853" v="1553"/>
          <ac:spMkLst>
            <pc:docMk/>
            <pc:sldMk cId="2647335367" sldId="2147478712"/>
            <ac:spMk id="125" creationId="{49AF5CF0-5AF6-135A-F9D4-EC1C91399DE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7:53.692" v="1554"/>
          <ac:spMkLst>
            <pc:docMk/>
            <pc:sldMk cId="2647335367" sldId="2147478712"/>
            <ac:spMk id="136" creationId="{10D947AF-730D-EA76-BF66-51912CC1771F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8:26.202" v="1556"/>
          <ac:spMkLst>
            <pc:docMk/>
            <pc:sldMk cId="2647335367" sldId="2147478712"/>
            <ac:spMk id="906" creationId="{1891A46F-10D6-EA50-0D8B-FFDA0327D85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8:11.150" v="1555"/>
          <ac:spMkLst>
            <pc:docMk/>
            <pc:sldMk cId="2647335367" sldId="2147478712"/>
            <ac:spMk id="911" creationId="{86DFACB6-ECBC-FEA8-B825-8DC7FC3ACD7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8:56.974" v="1558"/>
          <ac:spMkLst>
            <pc:docMk/>
            <pc:sldMk cId="2647335367" sldId="2147478712"/>
            <ac:spMk id="918" creationId="{8E5FB32E-C5FD-6096-AA59-7DF614B2EF7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9:19.292" v="1561"/>
          <ac:spMkLst>
            <pc:docMk/>
            <pc:sldMk cId="2647335367" sldId="2147478712"/>
            <ac:spMk id="1151" creationId="{0D7C3DAC-FD4B-2763-B7FF-C0C90BA75BC7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9:27.900" v="1562"/>
          <ac:spMkLst>
            <pc:docMk/>
            <pc:sldMk cId="2647335367" sldId="2147478712"/>
            <ac:spMk id="1152" creationId="{D0FCB4F2-126B-5564-9489-1CAD3352DE7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16:49.005" v="1550" actId="2711"/>
          <ac:spMkLst>
            <pc:docMk/>
            <pc:sldMk cId="2647335367" sldId="2147478712"/>
            <ac:spMk id="1163" creationId="{FE45F6BA-1D67-8BC8-D47A-6C1150DD76AF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20:10.953" v="1580" actId="6549"/>
          <ac:spMkLst>
            <pc:docMk/>
            <pc:sldMk cId="2647335367" sldId="2147478712"/>
            <ac:spMk id="1214" creationId="{DF1BC0B9-52C4-71D7-B569-8624CD1A5D3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20:19.656" v="1588" actId="6549"/>
          <ac:spMkLst>
            <pc:docMk/>
            <pc:sldMk cId="2647335367" sldId="2147478712"/>
            <ac:spMk id="1220" creationId="{947B5AB8-A06C-D9FD-AAD8-9A758DF06F90}"/>
          </ac:spMkLst>
        </pc:spChg>
        <pc:grpChg chg="mod">
          <ac:chgData name="黃 軍菱(huang chunling)/ADT/雲林・製１・生產推進" userId="cc5fcb1e-e890-4bae-9a30-ff84b5743843" providerId="ADAL" clId="{E52A4EF1-3A5C-4D11-914B-72466C22174C}" dt="2025-10-09T05:16:29.150" v="1548" actId="14100"/>
          <ac:grpSpMkLst>
            <pc:docMk/>
            <pc:sldMk cId="2647335367" sldId="2147478712"/>
            <ac:grpSpMk id="3" creationId="{1052DB83-7E46-5914-E84F-86FD6725FD60}"/>
          </ac:grpSpMkLst>
        </pc:grpChg>
        <pc:grpChg chg="mod">
          <ac:chgData name="黃 軍菱(huang chunling)/ADT/雲林・製１・生產推進" userId="cc5fcb1e-e890-4bae-9a30-ff84b5743843" providerId="ADAL" clId="{E52A4EF1-3A5C-4D11-914B-72466C22174C}" dt="2025-10-09T05:16:51.369" v="1551" actId="14100"/>
          <ac:grpSpMkLst>
            <pc:docMk/>
            <pc:sldMk cId="2647335367" sldId="2147478712"/>
            <ac:grpSpMk id="1161" creationId="{C6D3C6CC-DBFA-C0C2-CE99-139A043AD082}"/>
          </ac:grpSpMkLst>
        </pc:grpChg>
      </pc:sldChg>
      <pc:sldChg chg="modSp mod">
        <pc:chgData name="黃 軍菱(huang chunling)/ADT/雲林・製１・生產推進" userId="cc5fcb1e-e890-4bae-9a30-ff84b5743843" providerId="ADAL" clId="{E52A4EF1-3A5C-4D11-914B-72466C22174C}" dt="2025-10-09T07:46:18.026" v="1712" actId="14100"/>
        <pc:sldMkLst>
          <pc:docMk/>
          <pc:sldMk cId="2617913694" sldId="2147478714"/>
        </pc:sldMkLst>
        <pc:spChg chg="mod">
          <ac:chgData name="黃 軍菱(huang chunling)/ADT/雲林・製１・生產推進" userId="cc5fcb1e-e890-4bae-9a30-ff84b5743843" providerId="ADAL" clId="{E52A4EF1-3A5C-4D11-914B-72466C22174C}" dt="2025-10-09T05:39:54.621" v="1591"/>
          <ac:spMkLst>
            <pc:docMk/>
            <pc:sldMk cId="2617913694" sldId="2147478714"/>
            <ac:spMk id="2" creationId="{0C8D5C02-395A-3B05-F9CF-BD2DCA696C6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6:14.295" v="1643" actId="6549"/>
          <ac:spMkLst>
            <pc:docMk/>
            <pc:sldMk cId="2617913694" sldId="2147478714"/>
            <ac:spMk id="3" creationId="{91A22044-AEE0-B68D-0817-D6F4CDC77FE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6:35.669" v="1684" actId="6549"/>
          <ac:spMkLst>
            <pc:docMk/>
            <pc:sldMk cId="2617913694" sldId="2147478714"/>
            <ac:spMk id="4" creationId="{0D3A4414-71DC-50A8-7030-CE574881E50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6:30.003" v="1674" actId="6549"/>
          <ac:spMkLst>
            <pc:docMk/>
            <pc:sldMk cId="2617913694" sldId="2147478714"/>
            <ac:spMk id="6" creationId="{95240BFB-00AE-4F8D-E12F-174983D69D89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3:19.938" v="1620" actId="20577"/>
          <ac:spMkLst>
            <pc:docMk/>
            <pc:sldMk cId="2617913694" sldId="2147478714"/>
            <ac:spMk id="8" creationId="{80D10905-C4B5-4B77-5D67-C23F501D8035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0:24.179" v="1593"/>
          <ac:spMkLst>
            <pc:docMk/>
            <pc:sldMk cId="2617913694" sldId="2147478714"/>
            <ac:spMk id="9" creationId="{1755119F-53E2-B306-92EC-16DC53D4C8C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4:26.690" v="1628"/>
          <ac:spMkLst>
            <pc:docMk/>
            <pc:sldMk cId="2617913694" sldId="2147478714"/>
            <ac:spMk id="12" creationId="{B2CC3E72-99EC-9C61-65A4-82F943AE806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7:46:13.404" v="1711" actId="14100"/>
          <ac:spMkLst>
            <pc:docMk/>
            <pc:sldMk cId="2617913694" sldId="2147478714"/>
            <ac:spMk id="17" creationId="{22705902-970D-8361-94C7-0D0EFE528F1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4:08.369" v="1625" actId="1076"/>
          <ac:spMkLst>
            <pc:docMk/>
            <pc:sldMk cId="2617913694" sldId="2147478714"/>
            <ac:spMk id="18" creationId="{D04B9A29-D101-2A37-859B-E8438F7CBF66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7:46:18.026" v="1712" actId="14100"/>
          <ac:spMkLst>
            <pc:docMk/>
            <pc:sldMk cId="2617913694" sldId="2147478714"/>
            <ac:spMk id="19" creationId="{92033384-89F9-6DD1-159D-2BC1ADE24D1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5:32.054" v="1632"/>
          <ac:spMkLst>
            <pc:docMk/>
            <pc:sldMk cId="2617913694" sldId="2147478714"/>
            <ac:spMk id="41" creationId="{607D3717-C789-66E8-374C-78E7A9102B8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5:48.637" v="1633"/>
          <ac:spMkLst>
            <pc:docMk/>
            <pc:sldMk cId="2617913694" sldId="2147478714"/>
            <ac:spMk id="42" creationId="{43FF61D1-A511-F90E-BD9C-9DF46FF13A7A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0:08.566" v="1592"/>
          <ac:spMkLst>
            <pc:docMk/>
            <pc:sldMk cId="2617913694" sldId="2147478714"/>
            <ac:spMk id="49" creationId="{FA847FE1-5316-41FE-D33E-58F967A12E5E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5:44:42.786" v="1631"/>
          <ac:spMkLst>
            <pc:docMk/>
            <pc:sldMk cId="2617913694" sldId="2147478714"/>
            <ac:spMk id="927" creationId="{FAA16618-9924-BB17-6214-D2E322FD02DB}"/>
          </ac:spMkLst>
        </pc:spChg>
      </pc:sldChg>
      <pc:sldChg chg="modSp mod">
        <pc:chgData name="黃 軍菱(huang chunling)/ADT/雲林・製１・生產推進" userId="cc5fcb1e-e890-4bae-9a30-ff84b5743843" providerId="ADAL" clId="{E52A4EF1-3A5C-4D11-914B-72466C22174C}" dt="2025-10-09T08:23:16.840" v="1772"/>
        <pc:sldMkLst>
          <pc:docMk/>
          <pc:sldMk cId="4283752045" sldId="2147478719"/>
        </pc:sldMkLst>
        <pc:spChg chg="mod">
          <ac:chgData name="黃 軍菱(huang chunling)/ADT/雲林・製１・生產推進" userId="cc5fcb1e-e890-4bae-9a30-ff84b5743843" providerId="ADAL" clId="{E52A4EF1-3A5C-4D11-914B-72466C22174C}" dt="2025-10-09T08:15:37.268" v="1713"/>
          <ac:spMkLst>
            <pc:docMk/>
            <pc:sldMk cId="4283752045" sldId="2147478719"/>
            <ac:spMk id="2" creationId="{D82D921E-F57A-8042-C7EA-B009F3D8697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23:16.840" v="1772"/>
          <ac:spMkLst>
            <pc:docMk/>
            <pc:sldMk cId="4283752045" sldId="2147478719"/>
            <ac:spMk id="49" creationId="{092CECCB-A7ED-C266-AED4-0E8F13D3BA5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16:07.287" v="1714"/>
          <ac:spMkLst>
            <pc:docMk/>
            <pc:sldMk cId="4283752045" sldId="2147478719"/>
            <ac:spMk id="132" creationId="{C3E5CE18-8AAC-F567-F136-7D99DD4B96E1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17:05.568" v="1716"/>
          <ac:spMkLst>
            <pc:docMk/>
            <pc:sldMk cId="4283752045" sldId="2147478719"/>
            <ac:spMk id="136" creationId="{5009C1AD-BF81-452D-651F-2363ECF9701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17:17.905" v="1717"/>
          <ac:spMkLst>
            <pc:docMk/>
            <pc:sldMk cId="4283752045" sldId="2147478719"/>
            <ac:spMk id="143" creationId="{31CE1833-4853-D10A-B6C9-87FF757ABE92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16:45.588" v="1715"/>
          <ac:spMkLst>
            <pc:docMk/>
            <pc:sldMk cId="4283752045" sldId="2147478719"/>
            <ac:spMk id="146" creationId="{14467364-8611-6E57-147A-E001716FB75D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17:43.208" v="1718"/>
          <ac:spMkLst>
            <pc:docMk/>
            <pc:sldMk cId="4283752045" sldId="2147478719"/>
            <ac:spMk id="981" creationId="{349918AB-B4F3-F635-1D57-C4E0A7CDD0EA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17:54.706" v="1719"/>
          <ac:spMkLst>
            <pc:docMk/>
            <pc:sldMk cId="4283752045" sldId="2147478719"/>
            <ac:spMk id="985" creationId="{F9CFD9F0-5766-11F0-45A6-738D78572510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21:37.498" v="1761" actId="6549"/>
          <ac:spMkLst>
            <pc:docMk/>
            <pc:sldMk cId="4283752045" sldId="2147478719"/>
            <ac:spMk id="987" creationId="{66DEEF10-FCA6-E27A-7BF8-DC27FA8EA773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18:13.119" v="1722"/>
          <ac:spMkLst>
            <pc:docMk/>
            <pc:sldMk cId="4283752045" sldId="2147478719"/>
            <ac:spMk id="988" creationId="{98C917DB-D9E5-1512-EF26-7ACF33A18F9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22:16.700" v="1763" actId="20577"/>
          <ac:spMkLst>
            <pc:docMk/>
            <pc:sldMk cId="4283752045" sldId="2147478719"/>
            <ac:spMk id="990" creationId="{E6D0F95C-B934-5ACD-E3B3-CD9FB4AAA9DB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18:28.515" v="1723"/>
          <ac:spMkLst>
            <pc:docMk/>
            <pc:sldMk cId="4283752045" sldId="2147478719"/>
            <ac:spMk id="991" creationId="{E1494DF6-A387-29CC-FC2A-A12A9DB2CEB8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20:38.725" v="1756" actId="6549"/>
          <ac:spMkLst>
            <pc:docMk/>
            <pc:sldMk cId="4283752045" sldId="2147478719"/>
            <ac:spMk id="992" creationId="{F2E3181F-D98A-7268-6C5D-E1B97E1DC9BC}"/>
          </ac:spMkLst>
        </pc:spChg>
        <pc:spChg chg="mod">
          <ac:chgData name="黃 軍菱(huang chunling)/ADT/雲林・製１・生產推進" userId="cc5fcb1e-e890-4bae-9a30-ff84b5743843" providerId="ADAL" clId="{E52A4EF1-3A5C-4D11-914B-72466C22174C}" dt="2025-10-09T08:22:55.979" v="1771" actId="20577"/>
          <ac:spMkLst>
            <pc:docMk/>
            <pc:sldMk cId="4283752045" sldId="2147478719"/>
            <ac:spMk id="993" creationId="{46EDF881-6321-9EB5-E1A5-58CE6CC19F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40306-BF61-4283-AF5E-678F417AF17C}" type="datetimeFigureOut">
              <a:rPr lang="zh-TW" altLang="en-US" smtClean="0"/>
              <a:t>2025/10/13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AAAB6-BCD2-47E6-9ACF-11D7D19D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36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各位長官好，我要報告的題目是：</a:t>
            </a:r>
            <a:r>
              <a:rPr lang="en-US" altLang="zh-TW" dirty="0"/>
              <a:t>EF</a:t>
            </a:r>
            <a:r>
              <a:rPr lang="zh-TW" altLang="en-US" dirty="0"/>
              <a:t>包裝超薄板 </a:t>
            </a:r>
            <a:r>
              <a:rPr lang="en-US" altLang="zh-TW" dirty="0"/>
              <a:t>DX</a:t>
            </a:r>
            <a:r>
              <a:rPr lang="zh-TW" altLang="en-US" dirty="0"/>
              <a:t>應用省人化。</a:t>
            </a:r>
            <a:endParaRPr lang="en-US" altLang="zh-TW" dirty="0"/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今天，我將代表素材二課，向各位報告一項我們稱之為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視覺革命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』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的改善活動。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我們透過導入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影像檢測系統，來挑戰部門內最困難的超薄板製程，目標是實現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零人工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』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的線上監視，徹底解決一個長期困擾我們的問題。</a:t>
            </a:r>
            <a:r>
              <a:rPr lang="zh-TW" altLang="en-US" dirty="0">
                <a:effectLst/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088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59C11-C6F8-3DBE-A954-E2399476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5F1429F-D315-ED8E-D175-A1F4C3C4B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17C11D7-DED5-F7C1-682C-5EC14DF31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針對這三大原因，我們對症下藥，採取了三項極限升級措施：更換反應更快的光纖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，設置專用的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PLC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來掃除延遲，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並且直接在增速段增設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，來獲取最真實的物理速度。 我們的目標，就是將傳統方法的潛力，發揮到極致。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98B210-C988-E149-82E0-67DE9B776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101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76BC9-3F6D-4292-8CCC-BEE895A68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C5A711D-56B6-A2E9-CE67-C60090688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F0F2F0F-58C5-9DB8-3896-2E92C16BB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這些努力，確實帶來了驚人的成果！我們透過科學的方法，成功將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的計算誤差，從正負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22mm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，大幅縮小到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3.5mm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以內，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精度整整提升了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 這個數字一度讓我們非常振奮，以為離成功只差一步之遙。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20C83F-DB0F-48DB-5FE2-CA08AEB79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81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4A39B-F248-65FD-2393-44D5DCCA7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185FBB9-AABE-B6FC-D59F-C1AD79918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56E48D5-F2DC-635D-4C32-E3E83341D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（語氣轉為嚴肅）然而，就在這裡，我們撞上了一堵看不見的牆。即使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精度再高，它依然是「點」的偵測，面對超薄板那種神出鬼沒的「微小欠板」，終究有力不從心的死角。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因此我們做過數據的統計，如果要用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達到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的完美防堵，需要在產線上安裝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458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除了是天文數字的成本，對於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後續的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保養以及維修更是極度困難。這個現實告訴我們：傳統方法，已經走到了極限。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A0D3FF-9CF1-3000-A71D-3C5CF1C1C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9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EFB01-7AB5-C9C0-E33F-FB4E5CC4E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76756FC-B06B-6ECF-9E7A-293C8E53D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7E7EDEF-7D79-42D4-20D1-CF84980EA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這個困境，迫使我們團隊提出一個最根本的問題：我們過去一直想著如何用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感應的『觸覺』去『摸』問題，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但，我們為什麼不能換個思維，用『視覺』去『看見』問題呢？這個從『觸覺』到『視覺』的思維轉變，就是我們導入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影像檢測系統的起點。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769BDD-CCBD-3197-5B1E-952CA9E24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377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9CD69-8CFD-E641-A64D-9571065FF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4E120DA-5244-FEAC-DAE5-A7B3D31E0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04E339B-AB1C-4776-5C33-F788EFD47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zh-TW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我們立刻與生推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</a:t>
            </a:r>
            <a:r>
              <a:rPr lang="zh-TW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小組合作，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TW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建立了這套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</a:t>
            </a:r>
            <a:r>
              <a:rPr lang="zh-TW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影像檢測系統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時，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為了克服檢查範圍影像的不一致，所以，我們反向利用玻璃的反射特性，架設白色背板來進行對應</a:t>
            </a:r>
            <a:r>
              <a:rPr lang="zh-TW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對應後驗證的結果，也確實地獲得了良好的回饋。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9F0A55-F75D-7F17-DB40-7628F454F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56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D94F6-8E70-C4CE-BB70-26520B4F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3AA1B34-9A60-A741-2C80-D9AA8DA61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0509932-6523-C24B-36F6-6D51C56B0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zh-TW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就在不久前，我們進行了第一次的系統測試，結果令人非常振奮！</a:t>
            </a:r>
            <a:endParaRPr lang="en-US" altLang="zh-TW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初步測試的準確率就已達到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85%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</a:t>
            </a:r>
            <a:r>
              <a:rPr lang="zh-TW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，這個數字已經</a:t>
            </a:r>
            <a:r>
              <a:rPr lang="zh-TW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與人力監視的準確度相差無幾</a:t>
            </a:r>
            <a:r>
              <a:rPr lang="zh-TW" altLang="zh-TW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，也證明了我們走在完全正確的道路上！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955F9C-6617-2526-A277-20DDC1CFC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9705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83481-4E5E-4F0B-FEEB-BFBC42018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C88B3B4-3AE4-69BA-233B-567F18F79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B77D254-1462-D699-BA9E-26A116E9B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根據初步測試的成功，我們有高度信心，在系統正式上線後，將能完全實現我們的預期成果。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成本方面，達成每年節省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225.6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萬的目標；在作業時間上，完全削減每年超過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2200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小時的監視任務；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在品質方面，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則預計可以讓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欠板流出率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下降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更重要的是，這項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的投資效益極高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我們預估的投資回報率將高達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1382%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換句話說，我們投入的每一塊錢，在未來每一年，都能為公司賺回將近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塊錢。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預計不到一個月的超薄板生產，就能完全回收所有的改善成本！</a:t>
            </a:r>
            <a:endParaRPr lang="zh-TW" altLang="zh-TW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64E470-3219-42FB-0978-8C8705B96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862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E64A8-701A-5422-1A53-A80B6E3CC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3799A3F-CB3A-C90F-52BD-D74CE8FEA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442698-B4C3-4C85-9342-60837193C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這次的成功並非終點。短期內，我們將依計畫完成所有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人力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站點的測試與導入。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中期，我們會將成功經驗標準化，讓其他產線也能快速複製。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而長期來看，我們相信這套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影像檢測技術，未來還能應用在更多品質檢測項目上，為公司創造源源不絕的價值。</a:t>
            </a:r>
            <a:endParaRPr lang="zh-TW" altLang="zh-TW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D0421C-720B-1B75-2FF5-C9E2626AF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D8A8D-3937-F7E4-F13A-C4DBC6DC1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9A34492-9596-C90F-69DA-1F67565A2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A12837-FE65-29CC-C1BD-7D58E49F0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，我們認為，這個專案最大的價值，不僅是預期省下的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萬，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而是我們成功地，將老師傅們腦中的寶貴『眼力』經驗，轉化為公司可以永久傳承、可以不斷複製的『數位資產』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是我們邁向智慧工廠的堅實一步。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/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以上報告，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感謝各位長官，以及所有共同奮鬥的夥伴！</a:t>
            </a:r>
            <a:endParaRPr lang="zh-TW" altLang="zh-TW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034373-5500-CAFA-957A-3210A3B0D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68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B351-CE52-0D6F-B88D-7282A8F1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60D5B6-F09F-25FD-335B-4D74B3212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61EF9D-72FF-BF49-D809-61B588B72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這次改善活動的核心目標，就是要解決每年</a:t>
            </a:r>
            <a:r>
              <a:rPr lang="en-US" altLang="zh-TW" dirty="0"/>
              <a:t>225</a:t>
            </a:r>
            <a:r>
              <a:rPr lang="zh-TW" altLang="en-US" dirty="0"/>
              <a:t>萬台幣的人力成本。</a:t>
            </a:r>
            <a:endParaRPr lang="en-US" altLang="zh-TW" dirty="0"/>
          </a:p>
          <a:p>
            <a:r>
              <a:rPr lang="zh-TW" altLang="en-US" dirty="0"/>
              <a:t>我們的解決方案，是跳脫傳統的硬體思維，導入</a:t>
            </a:r>
            <a:r>
              <a:rPr lang="en-US" altLang="zh-TW" dirty="0"/>
              <a:t>DX</a:t>
            </a:r>
            <a:r>
              <a:rPr lang="zh-TW" altLang="en-US" dirty="0"/>
              <a:t>影像檢測系統。</a:t>
            </a:r>
            <a:endParaRPr lang="en-US" altLang="zh-TW" dirty="0"/>
          </a:p>
          <a:p>
            <a:r>
              <a:rPr lang="zh-TW" altLang="en-US" dirty="0"/>
              <a:t>最終，我們預期達到 百分之百 取代人工的可行性，</a:t>
            </a:r>
            <a:endParaRPr lang="en-US" altLang="zh-TW" dirty="0"/>
          </a:p>
          <a:p>
            <a:r>
              <a:rPr lang="zh-TW" altLang="en-US" dirty="0"/>
              <a:t>更重要的是，我們也藉此邁向</a:t>
            </a:r>
            <a:r>
              <a:rPr lang="en-US" altLang="zh-TW" dirty="0"/>
              <a:t>『</a:t>
            </a:r>
            <a:r>
              <a:rPr lang="zh-TW" altLang="en-US" dirty="0"/>
              <a:t>零欠板流出</a:t>
            </a:r>
            <a:r>
              <a:rPr lang="en-US" altLang="zh-TW" dirty="0"/>
              <a:t>』</a:t>
            </a:r>
            <a:r>
              <a:rPr lang="zh-TW" altLang="en-US" dirty="0"/>
              <a:t>的品質目標，杜絕潛在的客訴風險。</a:t>
            </a:r>
            <a:endParaRPr lang="en-US" altLang="zh-TW" dirty="0"/>
          </a:p>
          <a:p>
            <a:r>
              <a:rPr lang="zh-TW" altLang="en-US" dirty="0"/>
              <a:t>接下來，我將為各位詳細說明，我們此次的改善活動內容。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484650-BF82-3A72-E63A-70F8B85BD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89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E73A2-6AAF-1B37-B326-2909863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A7722BC-8879-0F8C-CBD7-E46992BB0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E4A3F0C-46E7-435E-2A74-1BE647166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本次活動由素材二課主導，並聯合生產推進課、設備技術課，與電器技術課共同執行。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我們的改善，不僅是為了提升效率，更希望能貢獻公司的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SUS10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目標，透過數據主導，來提升員工的工作價值與作業環境的安全性。</a:t>
            </a:r>
            <a:r>
              <a:rPr lang="zh-TW" altLang="en-US" dirty="0">
                <a:effectLst/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E1295B-6417-C4C7-CF6C-A694B8884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0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首先，這個挑戰源自於我們的核心競爭力。</a:t>
            </a:r>
            <a:endParaRPr lang="en-US" altLang="zh-TW" dirty="0"/>
          </a:p>
          <a:p>
            <a:r>
              <a:rPr lang="zh-TW" altLang="en-US" dirty="0"/>
              <a:t>我們擁有領先海內外各個窯爐的超薄板製程能力，能最大化生產比常規品薄</a:t>
            </a:r>
            <a:r>
              <a:rPr lang="en-US" altLang="zh-TW" dirty="0"/>
              <a:t>70%</a:t>
            </a:r>
            <a:r>
              <a:rPr lang="zh-TW" altLang="en-US" dirty="0"/>
              <a:t>的玻璃。</a:t>
            </a:r>
            <a:endParaRPr lang="en-US" altLang="zh-TW" dirty="0"/>
          </a:p>
          <a:p>
            <a:r>
              <a:rPr lang="zh-TW" altLang="en-US" dirty="0"/>
              <a:t>但這項獨特的製程能力是一把雙面刃，</a:t>
            </a:r>
            <a:r>
              <a:rPr lang="en-US" altLang="zh-TW" dirty="0"/>
              <a:t>『</a:t>
            </a:r>
            <a:r>
              <a:rPr lang="zh-TW" altLang="en-US" dirty="0"/>
              <a:t>薄</a:t>
            </a:r>
            <a:r>
              <a:rPr lang="en-US" altLang="zh-TW" dirty="0"/>
              <a:t>』</a:t>
            </a:r>
            <a:r>
              <a:rPr lang="zh-TW" altLang="en-US" dirty="0"/>
              <a:t>這個特性，也帶來了生產過程中極高的破裂與欠板風險，</a:t>
            </a:r>
            <a:endParaRPr lang="en-US" altLang="zh-TW" dirty="0"/>
          </a:p>
          <a:p>
            <a:r>
              <a:rPr lang="zh-TW" altLang="en-US" dirty="0"/>
              <a:t>這對產量以及品質的管理形成了嚴峻的考驗。</a:t>
            </a:r>
            <a:endParaRPr lang="ja-JP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242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為了應對這個風險，我們不得不在產線上這三個關鍵站點，配置了整整四名專職的監視人力。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這相當於每年有超過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2,200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個小時的寶貴工時，是耗費在單純的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監視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』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這件任務上，成為我們部門一個非常沉重的成本負擔。</a:t>
            </a:r>
            <a:r>
              <a:rPr lang="zh-TW" altLang="en-US" dirty="0">
                <a:effectLst/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631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5A16-B321-27B3-2738-E6D0E685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26A3F32-0677-D22C-566C-D3615B3DD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536C841-A65B-912A-9DE1-8C81A6F23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但，人力成本只是看得到的數字。比成本更嚴重的，是隱藏在背後的品質風險。</a:t>
            </a:r>
          </a:p>
          <a:p>
            <a:r>
              <a:rPr lang="zh-TW" altLang="en-US" dirty="0"/>
              <a:t>像畫面中這樣細微的欠板，一旦在線上被忽略，流入</a:t>
            </a:r>
            <a:r>
              <a:rPr lang="en-US" altLang="zh-TW" dirty="0"/>
              <a:t>PL</a:t>
            </a:r>
            <a:r>
              <a:rPr lang="zh-TW" altLang="en-US" dirty="0"/>
              <a:t>後就會造成整批製品的刮傷。</a:t>
            </a:r>
          </a:p>
          <a:p>
            <a:r>
              <a:rPr lang="zh-TW" altLang="en-US" dirty="0"/>
              <a:t>如果再未被檢出而出貨，將直接引發客訴，嚴重打擊客戶對我們的信任。這才是我們決心要</a:t>
            </a:r>
            <a:r>
              <a:rPr lang="en-US" altLang="zh-TW" dirty="0"/>
              <a:t>『</a:t>
            </a:r>
            <a:r>
              <a:rPr lang="zh-TW" altLang="en-US" dirty="0"/>
              <a:t>徹底</a:t>
            </a:r>
            <a:r>
              <a:rPr lang="en-US" altLang="zh-TW" dirty="0"/>
              <a:t>』</a:t>
            </a:r>
            <a:r>
              <a:rPr lang="zh-TW" altLang="en-US" dirty="0"/>
              <a:t>解決此問題的根本原因。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6C8B09-0DDE-92B8-BDF3-FD44CB10B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748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F2EF-8628-21BC-C9A6-E8E686FA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266DFAB-1DFF-71CC-E299-347A826EF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871634D-A093-754B-F28B-F71691689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綜合前面提到的兩大課題： 一方面是每年超過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萬的沉重成本，另一边是可能衝擊客戶信任的致命風險。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我們深刻體認到，任何形式的人力優化都只是治標，無法治本。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因此，我們設定了唯一且明確的目標：實現欠板檢測的「完全自動化」，全面取代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名監視人力，從根本上解決問題。</a:t>
            </a:r>
            <a:r>
              <a:rPr lang="zh-TW" altLang="en-US" dirty="0">
                <a:effectLst/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8A23B3-B74B-9318-A331-E8CD1181B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940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BC06-6DE6-A090-F801-B754915F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44B4C20-6B02-C896-5295-5EF4CD914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0512C31-D706-99D6-2A6B-011BAC828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為了達成自動化目標，我們首先對現況進行了徹底的調查。我們盤點了產線上欠板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的位置與型式 ，並從操作面板上確認了其運作狀況 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不調查還好，一調查發現驚人的事實：現有系統的檢測精度，誤差範圍竟然高達正負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22mm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，這對於薄板生產來說，幾乎形同虛設。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於是，我們接著深入分析，為什麼精度會這麼差？</a:t>
            </a:r>
            <a:r>
              <a:rPr lang="zh-TW" altLang="en-US" dirty="0">
                <a:effectLst/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6258E-829D-A039-105A-4CCEBDFDA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099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2493D-0515-013A-DE25-7F9FA088F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C8BF067-6E85-6A68-A6C5-E5B391FFF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203DDE6-DF0E-9BE4-9FB4-F5B6190C9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我們藉由線上欠板的運作原理，進行了要因分析，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最終歸納出造成精度低落的三大硬傷：第一，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硬體本身受限 ；第二，共用的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PLC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造成了運算延遲 ；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第三，也是最關鍵的，本線段與增速段的驅動源不同，造成了根本上的計算誤差 。</a:t>
            </a:r>
            <a:r>
              <a:rPr lang="zh-TW" altLang="en-US" dirty="0">
                <a:effectLst/>
              </a:rPr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066C45-FDA8-D2B5-97CF-068997C1A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52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rgbClr val="0050AA"/>
              </a:solidFill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545" y="213645"/>
            <a:ext cx="1431777" cy="530096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0073FBD5-4717-676E-1DFB-5BA0361FAF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ABDA930A-ACEB-7926-A675-2270688CC8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5" name="図 33">
            <a:extLst>
              <a:ext uri="{FF2B5EF4-FFF2-40B4-BE49-F238E27FC236}">
                <a16:creationId xmlns:a16="http://schemas.microsoft.com/office/drawing/2014/main" id="{F5886EA0-047A-6561-9C1B-E36DAF5AC7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64239FD-16F1-7D99-9E75-79151BEC11A6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8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438085" y="1200000"/>
            <a:ext cx="5376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19" name="テキスト プレースホルダー 2"/>
          <p:cNvSpPr>
            <a:spLocks noGrp="1"/>
          </p:cNvSpPr>
          <p:nvPr userDrawn="1">
            <p:ph type="body" idx="13" hasCustomPrompt="1"/>
          </p:nvPr>
        </p:nvSpPr>
        <p:spPr>
          <a:xfrm>
            <a:off x="6382771" y="1200000"/>
            <a:ext cx="5376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438085" y="1200000"/>
            <a:ext cx="537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7F8E897-04FC-D046-4DC6-4774D69003C8}"/>
              </a:ext>
            </a:extLst>
          </p:cNvPr>
          <p:cNvCxnSpPr>
            <a:cxnSpLocks/>
          </p:cNvCxnSpPr>
          <p:nvPr userDrawn="1"/>
        </p:nvCxnSpPr>
        <p:spPr>
          <a:xfrm>
            <a:off x="6382771" y="1200000"/>
            <a:ext cx="537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8085" y="1901127"/>
            <a:ext cx="5376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defRPr>
                <a:latin typeface="+mj-lt"/>
              </a:defRPr>
            </a:lvl4pPr>
            <a:lvl5pPr>
              <a:defRPr sz="1867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2771" y="1901127"/>
            <a:ext cx="5376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defRPr>
                <a:latin typeface="+mj-lt"/>
              </a:defRPr>
            </a:lvl4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4112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Contents - 4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966085" y="2306311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966085" y="2306311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8085" y="2808403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2771" y="2808403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0BA95641-0C7C-98E0-719E-4EB3AF21D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008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3pPr>
              <a:defRPr>
                <a:latin typeface="+mj-lt"/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2E08F04A-B9B9-1F99-DDE5-127C14D875B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910771" y="2306311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93C4D6B-FE48-83D3-97AF-495AD95B8CED}"/>
              </a:ext>
            </a:extLst>
          </p:cNvPr>
          <p:cNvCxnSpPr>
            <a:cxnSpLocks/>
          </p:cNvCxnSpPr>
          <p:nvPr userDrawn="1"/>
        </p:nvCxnSpPr>
        <p:spPr>
          <a:xfrm>
            <a:off x="6910771" y="2306311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9F4BBC0-5B95-D356-AB0F-B06FB43578E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6085" y="4406085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54D62B8-446F-CA6E-B466-2D45A810CF3A}"/>
              </a:ext>
            </a:extLst>
          </p:cNvPr>
          <p:cNvCxnSpPr>
            <a:cxnSpLocks/>
          </p:cNvCxnSpPr>
          <p:nvPr userDrawn="1"/>
        </p:nvCxnSpPr>
        <p:spPr>
          <a:xfrm>
            <a:off x="966085" y="4406085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4">
            <a:extLst>
              <a:ext uri="{FF2B5EF4-FFF2-40B4-BE49-F238E27FC236}">
                <a16:creationId xmlns:a16="http://schemas.microsoft.com/office/drawing/2014/main" id="{9D82CFC6-B728-3B54-D69B-E1F000DD7A9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8085" y="4908177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28594" indent="-228594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6" name="コンテンツ プレースホルダー 4">
            <a:extLst>
              <a:ext uri="{FF2B5EF4-FFF2-40B4-BE49-F238E27FC236}">
                <a16:creationId xmlns:a16="http://schemas.microsoft.com/office/drawing/2014/main" id="{86FECD19-E707-7CB1-684D-F6BCBBAF044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82771" y="4908177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B41CCB36-9C8A-5132-B762-8B0E133C8E3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910771" y="4406085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3005390-8781-4020-F93C-03B77F175DD9}"/>
              </a:ext>
            </a:extLst>
          </p:cNvPr>
          <p:cNvCxnSpPr>
            <a:cxnSpLocks/>
          </p:cNvCxnSpPr>
          <p:nvPr userDrawn="1"/>
        </p:nvCxnSpPr>
        <p:spPr>
          <a:xfrm>
            <a:off x="6910771" y="4406085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D70758E-3D72-05F2-498F-D317379A3003}"/>
              </a:ext>
            </a:extLst>
          </p:cNvPr>
          <p:cNvSpPr/>
          <p:nvPr userDrawn="1"/>
        </p:nvSpPr>
        <p:spPr>
          <a:xfrm>
            <a:off x="438085" y="2306311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1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4537DCA-FEA6-C4BA-89EC-0235A99A00C8}"/>
              </a:ext>
            </a:extLst>
          </p:cNvPr>
          <p:cNvSpPr/>
          <p:nvPr userDrawn="1"/>
        </p:nvSpPr>
        <p:spPr>
          <a:xfrm>
            <a:off x="6382771" y="2306311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2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BBE48C7-0024-CCED-686F-C5D2AA31AB84}"/>
              </a:ext>
            </a:extLst>
          </p:cNvPr>
          <p:cNvSpPr/>
          <p:nvPr userDrawn="1"/>
        </p:nvSpPr>
        <p:spPr>
          <a:xfrm>
            <a:off x="438085" y="4406085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3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E3B25C6-AE85-5587-E535-156C14857684}"/>
              </a:ext>
            </a:extLst>
          </p:cNvPr>
          <p:cNvSpPr/>
          <p:nvPr userDrawn="1"/>
        </p:nvSpPr>
        <p:spPr>
          <a:xfrm>
            <a:off x="6382771" y="4406085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4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35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main_sub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BA5409BE-79F6-2A79-9D65-A1140A571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00072" y="1199999"/>
            <a:ext cx="3360000" cy="5040000"/>
          </a:xfr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867"/>
            </a:lvl1pPr>
            <a:lvl5pPr>
              <a:lnSpc>
                <a:spcPct val="120000"/>
              </a:lnSpc>
              <a:defRPr lang="ja-JP" altLang="en-US" sz="1867" dirty="0" smtClean="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438085" y="1200001"/>
            <a:ext cx="7680000" cy="64308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438085" y="1200000"/>
            <a:ext cx="768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52A828F1-FABE-0A0F-7337-315038CB550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400072" y="1200001"/>
            <a:ext cx="3360000" cy="64308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DCF3DDB2-F45E-EFBB-81D4-9C36D2DA9C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8085" y="1901127"/>
            <a:ext cx="7680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lnSpc>
                <a:spcPct val="120000"/>
              </a:lnSpc>
              <a:defRPr>
                <a:latin typeface="+mj-lt"/>
              </a:defRPr>
            </a:lvl4pPr>
            <a:lvl5pPr>
              <a:defRPr sz="1867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51832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</p:spTree>
    <p:extLst>
      <p:ext uri="{BB962C8B-B14F-4D97-AF65-F5344CB8AC3E}">
        <p14:creationId xmlns:p14="http://schemas.microsoft.com/office/powerpoint/2010/main" val="126489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45" y="248411"/>
            <a:ext cx="3956303" cy="1860877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79429" y="4594264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79429" y="4930228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81158" y="5278301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550185" y="3631645"/>
            <a:ext cx="6400616" cy="709388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81158" y="5622043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7" y="3152351"/>
            <a:ext cx="1692573" cy="247835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6" y="4600148"/>
            <a:ext cx="1364284" cy="1137512"/>
          </a:xfrm>
          <a:prstGeom prst="rect">
            <a:avLst/>
          </a:prstGeom>
        </p:spPr>
      </p:pic>
      <p:pic>
        <p:nvPicPr>
          <p:cNvPr id="24" name="図 23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5" y="6173740"/>
            <a:ext cx="1901952" cy="22555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25911F-C84C-8B64-24E2-559C6CEC1588}"/>
              </a:ext>
            </a:extLst>
          </p:cNvPr>
          <p:cNvSpPr/>
          <p:nvPr userDrawn="1"/>
        </p:nvSpPr>
        <p:spPr>
          <a:xfrm>
            <a:off x="7056107" y="5925277"/>
            <a:ext cx="5135893" cy="93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39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4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 userDrawn="1"/>
        </p:nvSpPr>
        <p:spPr>
          <a:xfrm>
            <a:off x="526620" y="3021298"/>
            <a:ext cx="1571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i="0" baseline="0">
                <a:solidFill>
                  <a:srgbClr val="404040"/>
                </a:solidFill>
                <a:latin typeface="+mj-lt"/>
                <a:ea typeface="Meiryo" charset="-128"/>
                <a:cs typeface="Meiryo" charset="-128"/>
              </a:rPr>
              <a:t>END</a:t>
            </a:r>
            <a:endParaRPr kumimoji="1" lang="ja-JP" altLang="en-US" sz="4800" b="1" i="0" baseline="0">
              <a:solidFill>
                <a:srgbClr val="404040"/>
              </a:solidFill>
              <a:latin typeface="+mj-lt"/>
              <a:ea typeface="Meiryo" charset="-128"/>
              <a:cs typeface="Meiryo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45" y="242799"/>
            <a:ext cx="3956303" cy="186087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8FA48CD-EBB3-3521-3EE9-A47C162C3845}"/>
              </a:ext>
            </a:extLst>
          </p:cNvPr>
          <p:cNvSpPr/>
          <p:nvPr userDrawn="1"/>
        </p:nvSpPr>
        <p:spPr>
          <a:xfrm>
            <a:off x="7056107" y="5925277"/>
            <a:ext cx="5135893" cy="93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9839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Highly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596" y="566385"/>
            <a:ext cx="10972800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6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6" y="4920231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609600" y="2583569"/>
            <a:ext cx="10972800" cy="9601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10014862" y="2583569"/>
            <a:ext cx="1567543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92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- white_2_Highly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84D00F39-27ED-3AD0-E105-AE684F6F49EF}"/>
              </a:ext>
            </a:extLst>
          </p:cNvPr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6" y="4920231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102BA9-93AD-5CE6-39F6-E49DCBFDC06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377713" y="6099527"/>
            <a:ext cx="4777270" cy="52322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kumimoji="1" sz="3200" b="1" i="0" kern="120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2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Your </a:t>
            </a:r>
            <a:r>
              <a:rPr lang="en-US" altLang="ja-JP" sz="28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Dreams,Our</a:t>
            </a:r>
            <a:r>
              <a:rPr lang="en-US" altLang="ja-JP" sz="2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Challenge</a:t>
            </a:r>
            <a:endParaRPr lang="en-US" sz="28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F5920-8F02-7E11-8630-7A081A7093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3" name="正方形/長方形 11">
            <a:extLst>
              <a:ext uri="{FF2B5EF4-FFF2-40B4-BE49-F238E27FC236}">
                <a16:creationId xmlns:a16="http://schemas.microsoft.com/office/drawing/2014/main" id="{4B8C2119-43E2-4DF9-2C44-B691FEBD0C77}"/>
              </a:ext>
            </a:extLst>
          </p:cNvPr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5" name="図 16">
            <a:extLst>
              <a:ext uri="{FF2B5EF4-FFF2-40B4-BE49-F238E27FC236}">
                <a16:creationId xmlns:a16="http://schemas.microsoft.com/office/drawing/2014/main" id="{2E4F11AD-2A9C-4DD8-C2A8-07F9D1768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1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0436" y="5310264"/>
            <a:ext cx="3150411" cy="1482547"/>
          </a:xfrm>
          <a:prstGeom prst="rect">
            <a:avLst/>
          </a:prstGeom>
        </p:spPr>
      </p:pic>
      <p:sp>
        <p:nvSpPr>
          <p:cNvPr id="5" name="フリーフォーム 4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47" y="1653117"/>
            <a:ext cx="1339900" cy="4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6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4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66705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rgbClr val="0050AA"/>
              </a:solidFill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60693" y="6187827"/>
            <a:ext cx="2844800" cy="364067"/>
          </a:xfrm>
          <a:prstGeom prst="rect">
            <a:avLst/>
          </a:prstGeom>
        </p:spPr>
        <p:txBody>
          <a:bodyPr/>
          <a:lstStyle>
            <a:lvl1pPr>
              <a:defRPr sz="1867" b="1" i="0" spc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 sz="1667"/>
              <a:t>年</a:t>
            </a:r>
            <a:r>
              <a:rPr lang="en-US" altLang="ja-JP"/>
              <a:t>XX</a:t>
            </a:r>
            <a:r>
              <a:rPr lang="ja-JP" altLang="en-US" sz="1667"/>
              <a:t>月</a:t>
            </a:r>
            <a:r>
              <a:rPr lang="en-US" altLang="ja-JP"/>
              <a:t>XX</a:t>
            </a:r>
            <a:r>
              <a:rPr lang="ja-JP" altLang="en-US" sz="1667"/>
              <a:t>日</a:t>
            </a: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052" y="1647248"/>
            <a:ext cx="1489131" cy="1489131"/>
          </a:xfrm>
          <a:prstGeom prst="rect">
            <a:avLst/>
          </a:prstGeom>
        </p:spPr>
      </p:pic>
      <p:pic>
        <p:nvPicPr>
          <p:cNvPr id="4" name="図 33">
            <a:extLst>
              <a:ext uri="{FF2B5EF4-FFF2-40B4-BE49-F238E27FC236}">
                <a16:creationId xmlns:a16="http://schemas.microsoft.com/office/drawing/2014/main" id="{16DC1628-22B6-3971-B499-6387920EF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D5725B-931E-E0E4-B6E4-F3AF1E8ADE7D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93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50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6257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8000" y="220320"/>
            <a:ext cx="10285467" cy="679203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200000"/>
            <a:ext cx="5376000" cy="50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4000" y="1200000"/>
            <a:ext cx="5376000" cy="50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953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34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mpanyNam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60693" y="6187827"/>
            <a:ext cx="2844800" cy="364067"/>
          </a:xfrm>
          <a:prstGeom prst="rect">
            <a:avLst/>
          </a:prstGeom>
        </p:spPr>
        <p:txBody>
          <a:bodyPr/>
          <a:lstStyle>
            <a:lvl1pPr>
              <a:defRPr sz="1867" b="1" i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 sz="1667" spc="400"/>
              <a:t>年</a:t>
            </a:r>
            <a:r>
              <a:rPr lang="en-US" altLang="ja-JP"/>
              <a:t>XX</a:t>
            </a:r>
            <a:r>
              <a:rPr lang="ja-JP" altLang="en-US" sz="1667" spc="400"/>
              <a:t>月</a:t>
            </a:r>
            <a:r>
              <a:rPr lang="en-US" altLang="ja-JP"/>
              <a:t>XX</a:t>
            </a:r>
            <a:r>
              <a:rPr lang="ja-JP" altLang="en-US" sz="1667" spc="400"/>
              <a:t>日</a:t>
            </a:r>
            <a:endParaRPr kumimoji="1" lang="ja-JP" altLang="en-US" sz="1667" b="1" i="0" kern="1200" spc="400">
              <a:solidFill>
                <a:srgbClr val="404040"/>
              </a:solidFill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052" y="1647248"/>
            <a:ext cx="1489131" cy="1489131"/>
          </a:xfrm>
          <a:prstGeom prst="rect">
            <a:avLst/>
          </a:prstGeom>
        </p:spPr>
      </p:pic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782B4915-6B64-29D8-ACDD-220B429606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11" y="4703955"/>
            <a:ext cx="8854703" cy="384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defRPr sz="2267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社名</a:t>
            </a:r>
          </a:p>
        </p:txBody>
      </p:sp>
      <p:pic>
        <p:nvPicPr>
          <p:cNvPr id="4" name="図 33">
            <a:extLst>
              <a:ext uri="{FF2B5EF4-FFF2-40B4-BE49-F238E27FC236}">
                <a16:creationId xmlns:a16="http://schemas.microsoft.com/office/drawing/2014/main" id="{9D28BBD1-31A8-48B9-4596-CE71690633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0EC859-EC02-1531-04A2-5519C438B863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90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97ADB2F-7B38-B1E1-A599-34F8339D4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5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601" y="1152000"/>
            <a:ext cx="8800713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5" y="4920230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F8FB6F-1AEE-4168-8AA8-B145F5A1C3A4}"/>
              </a:ext>
            </a:extLst>
          </p:cNvPr>
          <p:cNvSpPr/>
          <p:nvPr/>
        </p:nvSpPr>
        <p:spPr>
          <a:xfrm>
            <a:off x="609600" y="3308183"/>
            <a:ext cx="7056000" cy="960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DBBE57-94E0-4C0D-B286-47E3267ED24E}"/>
              </a:ext>
            </a:extLst>
          </p:cNvPr>
          <p:cNvSpPr/>
          <p:nvPr/>
        </p:nvSpPr>
        <p:spPr>
          <a:xfrm>
            <a:off x="6652841" y="3308183"/>
            <a:ext cx="1008000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600" y="1152000"/>
            <a:ext cx="10972800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5" y="4920230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609600" y="3308183"/>
            <a:ext cx="10972800" cy="9601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10014858" y="3308183"/>
            <a:ext cx="1567543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8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5088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68560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4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9004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861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55B711D5-8091-20EE-8FD6-41169C09BA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200000"/>
            <a:ext cx="5376000" cy="50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F556EBCC-EC7F-7605-44B1-3A6AB1E5D2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4000" y="1200000"/>
            <a:ext cx="5376000" cy="50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858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60868" y="237068"/>
            <a:ext cx="11520000" cy="679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Master title</a:t>
            </a:r>
            <a:r>
              <a:rPr kumimoji="1" lang="ja-JP" altLang="en-US"/>
              <a:t>の書式設定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452F72-6F99-2063-2704-1FF0A5779777}"/>
              </a:ext>
            </a:extLst>
          </p:cNvPr>
          <p:cNvSpPr txBox="1"/>
          <p:nvPr userDrawn="1"/>
        </p:nvSpPr>
        <p:spPr>
          <a:xfrm>
            <a:off x="11679834" y="6569199"/>
            <a:ext cx="534090" cy="310685"/>
          </a:xfrm>
          <a:prstGeom prst="rect">
            <a:avLst/>
          </a:prstGeom>
          <a:noFill/>
        </p:spPr>
        <p:txBody>
          <a:bodyPr wrap="none" lIns="120000" tIns="62400" rIns="120000" bIns="62400" rtlCol="0" anchor="ctr">
            <a:spAutoFit/>
          </a:bodyPr>
          <a:lstStyle/>
          <a:p>
            <a:pPr algn="r"/>
            <a:fld id="{E6CCD1F1-ACA8-4022-AD13-BC347897C9F3}" type="slidenum">
              <a:rPr kumimoji="1" lang="ja-JP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D86CE8-8BCC-A32F-ABF1-047A7CB77A22}"/>
              </a:ext>
            </a:extLst>
          </p:cNvPr>
          <p:cNvSpPr txBox="1"/>
          <p:nvPr userDrawn="1"/>
        </p:nvSpPr>
        <p:spPr>
          <a:xfrm>
            <a:off x="9894782" y="6606841"/>
            <a:ext cx="1904658" cy="269584"/>
          </a:xfrm>
          <a:prstGeom prst="rect">
            <a:avLst/>
          </a:prstGeom>
          <a:noFill/>
        </p:spPr>
        <p:txBody>
          <a:bodyPr wrap="none" lIns="120000" tIns="62400" rIns="120000" bIns="62400" rtlCol="0" anchor="ctr">
            <a:spAutoFit/>
          </a:bodyPr>
          <a:lstStyle/>
          <a:p>
            <a:pPr algn="r" defTabSz="457189"/>
            <a:r>
              <a:rPr kumimoji="0"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AGC Display Glass Taiwan Inc.</a:t>
            </a:r>
            <a:endParaRPr kumimoji="0" lang="zh-TW" altLang="en-US" sz="9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1FF0D60C-E6CB-98EE-E6FE-63E1CC3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840" y="1089024"/>
            <a:ext cx="11846400" cy="54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ADDDE9C-E122-0EA3-1DB4-76F8582853EF}"/>
              </a:ext>
            </a:extLst>
          </p:cNvPr>
          <p:cNvGrpSpPr/>
          <p:nvPr userDrawn="1"/>
        </p:nvGrpSpPr>
        <p:grpSpPr>
          <a:xfrm>
            <a:off x="176842" y="6522748"/>
            <a:ext cx="2790476" cy="332827"/>
            <a:chOff x="207659" y="6360799"/>
            <a:chExt cx="4109149" cy="4901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FE4A7F2-EC94-A695-C096-B1A6CB806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7804" t="3868" r="5953" b="30229"/>
            <a:stretch/>
          </p:blipFill>
          <p:spPr>
            <a:xfrm>
              <a:off x="207659" y="6360799"/>
              <a:ext cx="1340793" cy="47297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9A23CDB-BC26-9C6F-1410-FA5FAA6EA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28353"/>
            <a:stretch/>
          </p:blipFill>
          <p:spPr>
            <a:xfrm>
              <a:off x="1454545" y="6406632"/>
              <a:ext cx="2862263" cy="444275"/>
            </a:xfrm>
            <a:prstGeom prst="rect">
              <a:avLst/>
            </a:prstGeom>
          </p:spPr>
        </p:pic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616233-F574-CB76-3308-CA2362270DE2}"/>
              </a:ext>
            </a:extLst>
          </p:cNvPr>
          <p:cNvSpPr txBox="1"/>
          <p:nvPr userDrawn="1"/>
        </p:nvSpPr>
        <p:spPr>
          <a:xfrm>
            <a:off x="5134840" y="6622772"/>
            <a:ext cx="192232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Group Internal Use Only 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6DE9AF1-E1BD-0128-3B75-E4575E66EBB3}"/>
              </a:ext>
            </a:extLst>
          </p:cNvPr>
          <p:cNvCxnSpPr>
            <a:cxnSpLocks/>
          </p:cNvCxnSpPr>
          <p:nvPr userDrawn="1"/>
        </p:nvCxnSpPr>
        <p:spPr>
          <a:xfrm>
            <a:off x="176840" y="6548487"/>
            <a:ext cx="11816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5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8" r:id="rId2"/>
    <p:sldLayoutId id="2147483689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15" r:id="rId17"/>
    <p:sldLayoutId id="2147483705" r:id="rId18"/>
    <p:sldLayoutId id="2147483706" r:id="rId19"/>
    <p:sldLayoutId id="2147483711" r:id="rId20"/>
    <p:sldLayoutId id="2147483712" r:id="rId21"/>
    <p:sldLayoutId id="2147483713" r:id="rId22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kumimoji="1" sz="3200" b="1" i="0" kern="1200" baseline="0">
          <a:solidFill>
            <a:schemeClr val="bg1"/>
          </a:solidFill>
          <a:latin typeface="+mj-lt"/>
          <a:ea typeface="Meiryo" charset="-128"/>
          <a:cs typeface="Meiryo" charset="-128"/>
        </a:defRPr>
      </a:lvl1pPr>
    </p:titleStyle>
    <p:bodyStyle>
      <a:lvl1pPr marL="335992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sz="2667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815980" indent="-335992" algn="l" defTabSz="609585" rtl="0" eaLnBrk="1" latinLnBrk="0" hangingPunct="1">
        <a:spcBef>
          <a:spcPts val="60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24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2pPr>
      <a:lvl3pPr marL="1295968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2133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3pPr>
      <a:lvl4pPr marL="1775956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867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4pPr>
      <a:lvl5pPr marL="2063948" indent="-191995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6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20" userDrawn="1">
          <p15:clr>
            <a:srgbClr val="F26B43"/>
          </p15:clr>
        </p15:guide>
        <p15:guide id="2" pos="2547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5133" userDrawn="1">
          <p15:clr>
            <a:srgbClr val="F26B43"/>
          </p15:clr>
        </p15:guide>
        <p15:guide id="5" orient="horz" pos="2958">
          <p15:clr>
            <a:srgbClr val="F26B43"/>
          </p15:clr>
        </p15:guide>
        <p15:guide id="6" pos="7491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cid:image003.png@01DAF2F4.32678CC0" TargetMode="External"/><Relationship Id="rId18" Type="http://schemas.openxmlformats.org/officeDocument/2006/relationships/image" Target="../media/image95.png"/><Relationship Id="rId3" Type="http://schemas.openxmlformats.org/officeDocument/2006/relationships/image" Target="../media/image92.jpeg"/><Relationship Id="rId7" Type="http://schemas.openxmlformats.org/officeDocument/2006/relationships/image" Target="../media/image87.png"/><Relationship Id="rId12" Type="http://schemas.microsoft.com/office/2007/relationships/hdphoto" Target="../media/hdphoto22.wdp"/><Relationship Id="rId17" Type="http://schemas.microsoft.com/office/2007/relationships/hdphoto" Target="../media/hdphoto24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76.png"/><Relationship Id="rId5" Type="http://schemas.microsoft.com/office/2007/relationships/hdphoto" Target="../media/hdphoto23.wdp"/><Relationship Id="rId15" Type="http://schemas.openxmlformats.org/officeDocument/2006/relationships/image" Target="../media/image82.png"/><Relationship Id="rId10" Type="http://schemas.openxmlformats.org/officeDocument/2006/relationships/image" Target="../media/image91.png"/><Relationship Id="rId19" Type="http://schemas.microsoft.com/office/2007/relationships/hdphoto" Target="../media/hdphoto26.wdp"/><Relationship Id="rId4" Type="http://schemas.openxmlformats.org/officeDocument/2006/relationships/image" Target="../media/image81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8.wdp"/><Relationship Id="rId13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microsoft.com/office/2007/relationships/hdphoto" Target="../media/hdphoto29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jpeg"/><Relationship Id="rId4" Type="http://schemas.microsoft.com/office/2007/relationships/hdphoto" Target="../media/hdphoto27.wdp"/><Relationship Id="rId9" Type="http://schemas.openxmlformats.org/officeDocument/2006/relationships/image" Target="../media/image100.jpeg"/><Relationship Id="rId1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13" Type="http://schemas.openxmlformats.org/officeDocument/2006/relationships/image" Target="../media/image111.jpeg"/><Relationship Id="rId18" Type="http://schemas.microsoft.com/office/2007/relationships/hdphoto" Target="../media/hdphoto35.wdp"/><Relationship Id="rId3" Type="http://schemas.openxmlformats.org/officeDocument/2006/relationships/image" Target="../media/image105.png"/><Relationship Id="rId21" Type="http://schemas.microsoft.com/office/2007/relationships/hdphoto" Target="../media/hdphoto36.wdp"/><Relationship Id="rId7" Type="http://schemas.openxmlformats.org/officeDocument/2006/relationships/image" Target="../media/image108.png"/><Relationship Id="rId12" Type="http://schemas.microsoft.com/office/2007/relationships/hdphoto" Target="../media/hdphoto33.wdp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3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5" Type="http://schemas.microsoft.com/office/2007/relationships/hdphoto" Target="../media/hdphoto34.wdp"/><Relationship Id="rId10" Type="http://schemas.microsoft.com/office/2007/relationships/hdphoto" Target="../media/hdphoto32.wdp"/><Relationship Id="rId19" Type="http://schemas.openxmlformats.org/officeDocument/2006/relationships/image" Target="../media/image115.png"/><Relationship Id="rId4" Type="http://schemas.microsoft.com/office/2007/relationships/hdphoto" Target="../media/hdphoto30.wdp"/><Relationship Id="rId9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119.png"/><Relationship Id="rId10" Type="http://schemas.microsoft.com/office/2007/relationships/hdphoto" Target="../media/hdphoto25.wdp"/><Relationship Id="rId4" Type="http://schemas.openxmlformats.org/officeDocument/2006/relationships/image" Target="../media/image118.png"/><Relationship Id="rId9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microsoft.com/office/2007/relationships/hdphoto" Target="../media/hdphoto37.wdp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svg"/><Relationship Id="rId10" Type="http://schemas.openxmlformats.org/officeDocument/2006/relationships/image" Target="../media/image152.png"/><Relationship Id="rId19" Type="http://schemas.openxmlformats.org/officeDocument/2006/relationships/image" Target="../media/image128.png"/><Relationship Id="rId4" Type="http://schemas.microsoft.com/office/2007/relationships/hdphoto" Target="../media/hdphoto38.wdp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13" Type="http://schemas.openxmlformats.org/officeDocument/2006/relationships/image" Target="../media/image168.png"/><Relationship Id="rId18" Type="http://schemas.openxmlformats.org/officeDocument/2006/relationships/image" Target="../media/image173.svg"/><Relationship Id="rId26" Type="http://schemas.openxmlformats.org/officeDocument/2006/relationships/image" Target="../media/image181.png"/><Relationship Id="rId39" Type="http://schemas.openxmlformats.org/officeDocument/2006/relationships/image" Target="../media/image194.png"/><Relationship Id="rId3" Type="http://schemas.openxmlformats.org/officeDocument/2006/relationships/image" Target="../media/image161.png"/><Relationship Id="rId21" Type="http://schemas.openxmlformats.org/officeDocument/2006/relationships/image" Target="../media/image176.png"/><Relationship Id="rId34" Type="http://schemas.openxmlformats.org/officeDocument/2006/relationships/image" Target="../media/image189.png"/><Relationship Id="rId42" Type="http://schemas.openxmlformats.org/officeDocument/2006/relationships/image" Target="../media/image197.png"/><Relationship Id="rId7" Type="http://schemas.openxmlformats.org/officeDocument/2006/relationships/image" Target="../media/image164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180.png"/><Relationship Id="rId33" Type="http://schemas.openxmlformats.org/officeDocument/2006/relationships/image" Target="../media/image188.png"/><Relationship Id="rId38" Type="http://schemas.openxmlformats.org/officeDocument/2006/relationships/image" Target="../media/image193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1.svg"/><Relationship Id="rId20" Type="http://schemas.openxmlformats.org/officeDocument/2006/relationships/image" Target="../media/image175.svg"/><Relationship Id="rId29" Type="http://schemas.openxmlformats.org/officeDocument/2006/relationships/image" Target="../media/image184.png"/><Relationship Id="rId41" Type="http://schemas.openxmlformats.org/officeDocument/2006/relationships/image" Target="../media/image196.svg"/><Relationship Id="rId1" Type="http://schemas.openxmlformats.org/officeDocument/2006/relationships/slideLayout" Target="../slideLayouts/slideLayout7.xml"/><Relationship Id="rId6" Type="http://schemas.microsoft.com/office/2007/relationships/hdphoto" Target="../media/hdphoto39.wdp"/><Relationship Id="rId11" Type="http://schemas.microsoft.com/office/2007/relationships/hdphoto" Target="../media/hdphoto40.wdp"/><Relationship Id="rId24" Type="http://schemas.openxmlformats.org/officeDocument/2006/relationships/image" Target="../media/image179.png"/><Relationship Id="rId32" Type="http://schemas.openxmlformats.org/officeDocument/2006/relationships/image" Target="../media/image187.png"/><Relationship Id="rId37" Type="http://schemas.openxmlformats.org/officeDocument/2006/relationships/image" Target="../media/image192.png"/><Relationship Id="rId40" Type="http://schemas.openxmlformats.org/officeDocument/2006/relationships/image" Target="../media/image195.png"/><Relationship Id="rId5" Type="http://schemas.openxmlformats.org/officeDocument/2006/relationships/image" Target="../media/image163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36" Type="http://schemas.openxmlformats.org/officeDocument/2006/relationships/image" Target="../media/image191.png"/><Relationship Id="rId10" Type="http://schemas.openxmlformats.org/officeDocument/2006/relationships/image" Target="../media/image166.png"/><Relationship Id="rId19" Type="http://schemas.openxmlformats.org/officeDocument/2006/relationships/image" Target="../media/image174.png"/><Relationship Id="rId31" Type="http://schemas.openxmlformats.org/officeDocument/2006/relationships/image" Target="../media/image186.png"/><Relationship Id="rId44" Type="http://schemas.openxmlformats.org/officeDocument/2006/relationships/image" Target="../media/image199.png"/><Relationship Id="rId4" Type="http://schemas.openxmlformats.org/officeDocument/2006/relationships/image" Target="../media/image162.png"/><Relationship Id="rId9" Type="http://schemas.openxmlformats.org/officeDocument/2006/relationships/image" Target="../media/image158.png"/><Relationship Id="rId14" Type="http://schemas.openxmlformats.org/officeDocument/2006/relationships/image" Target="../media/image169.svg"/><Relationship Id="rId22" Type="http://schemas.openxmlformats.org/officeDocument/2006/relationships/image" Target="../media/image177.svg"/><Relationship Id="rId27" Type="http://schemas.openxmlformats.org/officeDocument/2006/relationships/image" Target="../media/image182.png"/><Relationship Id="rId30" Type="http://schemas.openxmlformats.org/officeDocument/2006/relationships/image" Target="../media/image185.png"/><Relationship Id="rId35" Type="http://schemas.openxmlformats.org/officeDocument/2006/relationships/image" Target="../media/image190.png"/><Relationship Id="rId43" Type="http://schemas.openxmlformats.org/officeDocument/2006/relationships/image" Target="../media/image1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3" Type="http://schemas.openxmlformats.org/officeDocument/2006/relationships/image" Target="../media/image200.png"/><Relationship Id="rId7" Type="http://schemas.microsoft.com/office/2007/relationships/hdphoto" Target="../media/hdphoto42.wdp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6.png"/><Relationship Id="rId5" Type="http://schemas.microsoft.com/office/2007/relationships/hdphoto" Target="../media/hdphoto41.wdp"/><Relationship Id="rId15" Type="http://schemas.openxmlformats.org/officeDocument/2006/relationships/image" Target="../media/image210.png"/><Relationship Id="rId10" Type="http://schemas.openxmlformats.org/officeDocument/2006/relationships/image" Target="../media/image205.svg"/><Relationship Id="rId4" Type="http://schemas.openxmlformats.org/officeDocument/2006/relationships/image" Target="../media/image201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png"/><Relationship Id="rId18" Type="http://schemas.microsoft.com/office/2007/relationships/hdphoto" Target="../media/hdphoto10.wdp"/><Relationship Id="rId26" Type="http://schemas.microsoft.com/office/2007/relationships/hdphoto" Target="../media/hdphoto13.wdp"/><Relationship Id="rId3" Type="http://schemas.openxmlformats.org/officeDocument/2006/relationships/image" Target="../media/image36.png"/><Relationship Id="rId21" Type="http://schemas.openxmlformats.org/officeDocument/2006/relationships/image" Target="../media/image49.png"/><Relationship Id="rId7" Type="http://schemas.openxmlformats.org/officeDocument/2006/relationships/image" Target="../media/image39.png"/><Relationship Id="rId12" Type="http://schemas.microsoft.com/office/2007/relationships/hdphoto" Target="../media/hdphoto7.wdp"/><Relationship Id="rId17" Type="http://schemas.openxmlformats.org/officeDocument/2006/relationships/image" Target="../media/image46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microsoft.com/office/2007/relationships/hdphoto" Target="../media/hdphoto9.wdp"/><Relationship Id="rId20" Type="http://schemas.openxmlformats.org/officeDocument/2006/relationships/image" Target="../media/image48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11" Type="http://schemas.openxmlformats.org/officeDocument/2006/relationships/image" Target="../media/image43.png"/><Relationship Id="rId24" Type="http://schemas.microsoft.com/office/2007/relationships/hdphoto" Target="../media/hdphoto12.wdp"/><Relationship Id="rId5" Type="http://schemas.openxmlformats.org/officeDocument/2006/relationships/image" Target="../media/image37.emf"/><Relationship Id="rId15" Type="http://schemas.openxmlformats.org/officeDocument/2006/relationships/image" Target="../media/image45.png"/><Relationship Id="rId23" Type="http://schemas.openxmlformats.org/officeDocument/2006/relationships/image" Target="../media/image50.png"/><Relationship Id="rId28" Type="http://schemas.microsoft.com/office/2007/relationships/hdphoto" Target="../media/hdphoto14.wdp"/><Relationship Id="rId10" Type="http://schemas.openxmlformats.org/officeDocument/2006/relationships/image" Target="../media/image42.jpeg"/><Relationship Id="rId19" Type="http://schemas.openxmlformats.org/officeDocument/2006/relationships/image" Target="../media/image47.png"/><Relationship Id="rId4" Type="http://schemas.microsoft.com/office/2007/relationships/hdphoto" Target="../media/hdphoto6.wdp"/><Relationship Id="rId9" Type="http://schemas.openxmlformats.org/officeDocument/2006/relationships/image" Target="../media/image41.jpeg"/><Relationship Id="rId14" Type="http://schemas.microsoft.com/office/2007/relationships/hdphoto" Target="../media/hdphoto8.wdp"/><Relationship Id="rId22" Type="http://schemas.microsoft.com/office/2007/relationships/hdphoto" Target="../media/hdphoto11.wdp"/><Relationship Id="rId27" Type="http://schemas.openxmlformats.org/officeDocument/2006/relationships/image" Target="../media/image52.png"/><Relationship Id="rId30" Type="http://schemas.microsoft.com/office/2007/relationships/hdphoto" Target="../media/hdphoto1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svg"/><Relationship Id="rId18" Type="http://schemas.microsoft.com/office/2007/relationships/hdphoto" Target="../media/hdphoto17.wdp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microsoft.com/office/2007/relationships/hdphoto" Target="../media/hdphoto16.wdp"/><Relationship Id="rId5" Type="http://schemas.openxmlformats.org/officeDocument/2006/relationships/image" Target="../media/image55.jpe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35.jpe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microsoft.com/office/2007/relationships/hdphoto" Target="../media/hdphoto18.wdp"/><Relationship Id="rId12" Type="http://schemas.microsoft.com/office/2007/relationships/hdphoto" Target="../media/hdphoto19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69.png"/><Relationship Id="rId5" Type="http://schemas.openxmlformats.org/officeDocument/2006/relationships/image" Target="../media/image56.png"/><Relationship Id="rId15" Type="http://schemas.microsoft.com/office/2007/relationships/hdphoto" Target="../media/hdphoto20.wdp"/><Relationship Id="rId10" Type="http://schemas.openxmlformats.org/officeDocument/2006/relationships/image" Target="../media/image68.png"/><Relationship Id="rId4" Type="http://schemas.microsoft.com/office/2007/relationships/hdphoto" Target="../media/hdphoto16.wdp"/><Relationship Id="rId9" Type="http://schemas.openxmlformats.org/officeDocument/2006/relationships/image" Target="../media/image48.sv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microsoft.com/office/2007/relationships/hdphoto" Target="../media/hdphoto21.wdp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0" Type="http://schemas.openxmlformats.org/officeDocument/2006/relationships/image" Target="cid:image003.png@01DAF2F4.32678CC0" TargetMode="External"/><Relationship Id="rId4" Type="http://schemas.openxmlformats.org/officeDocument/2006/relationships/image" Target="../media/image73.png"/><Relationship Id="rId9" Type="http://schemas.microsoft.com/office/2007/relationships/hdphoto" Target="../media/hdphoto22.wdp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microsoft.com/office/2007/relationships/hdphoto" Target="../media/hdphoto24.wdp"/><Relationship Id="rId12" Type="http://schemas.microsoft.com/office/2007/relationships/hdphoto" Target="../media/hdphoto25.wdp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5" Type="http://schemas.openxmlformats.org/officeDocument/2006/relationships/image" Target="../media/image87.png"/><Relationship Id="rId10" Type="http://schemas.openxmlformats.org/officeDocument/2006/relationships/image" Target="cid:image003.png@01DAF2F4.32678CC0" TargetMode="External"/><Relationship Id="rId19" Type="http://schemas.openxmlformats.org/officeDocument/2006/relationships/image" Target="../media/image91.png"/><Relationship Id="rId4" Type="http://schemas.microsoft.com/office/2007/relationships/hdphoto" Target="../media/hdphoto23.wdp"/><Relationship Id="rId9" Type="http://schemas.microsoft.com/office/2007/relationships/hdphoto" Target="../media/hdphoto22.wdp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E7BC-B574-AE4C-AAF1-431AC2732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圖片 47">
            <a:extLst>
              <a:ext uri="{FF2B5EF4-FFF2-40B4-BE49-F238E27FC236}">
                <a16:creationId xmlns:a16="http://schemas.microsoft.com/office/drawing/2014/main" id="{EA470E23-9EE5-E980-9C6C-E39CA78398D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76" y="165555"/>
            <a:ext cx="11844000" cy="5945685"/>
          </a:xfrm>
          <a:custGeom>
            <a:avLst/>
            <a:gdLst>
              <a:gd name="connsiteX0" fmla="*/ 0 w 11844000"/>
              <a:gd name="connsiteY0" fmla="*/ 0 h 5945685"/>
              <a:gd name="connsiteX1" fmla="*/ 11844000 w 11844000"/>
              <a:gd name="connsiteY1" fmla="*/ 0 h 5945685"/>
              <a:gd name="connsiteX2" fmla="*/ 11844000 w 11844000"/>
              <a:gd name="connsiteY2" fmla="*/ 1491093 h 5945685"/>
              <a:gd name="connsiteX3" fmla="*/ 10362695 w 11844000"/>
              <a:gd name="connsiteY3" fmla="*/ 1491093 h 5945685"/>
              <a:gd name="connsiteX4" fmla="*/ 10362695 w 11844000"/>
              <a:gd name="connsiteY4" fmla="*/ 2981505 h 5945685"/>
              <a:gd name="connsiteX5" fmla="*/ 11844000 w 11844000"/>
              <a:gd name="connsiteY5" fmla="*/ 2981505 h 5945685"/>
              <a:gd name="connsiteX6" fmla="*/ 11844000 w 11844000"/>
              <a:gd name="connsiteY6" fmla="*/ 4907460 h 5945685"/>
              <a:gd name="connsiteX7" fmla="*/ 0 w 11844000"/>
              <a:gd name="connsiteY7" fmla="*/ 5945685 h 59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44000" h="5945685">
                <a:moveTo>
                  <a:pt x="0" y="0"/>
                </a:moveTo>
                <a:lnTo>
                  <a:pt x="11844000" y="0"/>
                </a:lnTo>
                <a:lnTo>
                  <a:pt x="11844000" y="1491093"/>
                </a:lnTo>
                <a:lnTo>
                  <a:pt x="10362695" y="1491093"/>
                </a:lnTo>
                <a:lnTo>
                  <a:pt x="10362695" y="2981505"/>
                </a:lnTo>
                <a:lnTo>
                  <a:pt x="11844000" y="2981505"/>
                </a:lnTo>
                <a:lnTo>
                  <a:pt x="11844000" y="4907460"/>
                </a:lnTo>
                <a:lnTo>
                  <a:pt x="0" y="5945685"/>
                </a:lnTo>
                <a:close/>
              </a:path>
            </a:pathLst>
          </a:custGeom>
        </p:spPr>
      </p:pic>
      <p:sp>
        <p:nvSpPr>
          <p:cNvPr id="13" name="字幕 2">
            <a:extLst>
              <a:ext uri="{FF2B5EF4-FFF2-40B4-BE49-F238E27FC236}">
                <a16:creationId xmlns:a16="http://schemas.microsoft.com/office/drawing/2014/main" id="{2EB4EE95-A0A8-74CF-B422-F3B21DC8C208}"/>
              </a:ext>
            </a:extLst>
          </p:cNvPr>
          <p:cNvSpPr txBox="1">
            <a:spLocks/>
          </p:cNvSpPr>
          <p:nvPr/>
        </p:nvSpPr>
        <p:spPr bwMode="white">
          <a:xfrm>
            <a:off x="334963" y="338587"/>
            <a:ext cx="10017807" cy="707886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defPPr>
              <a:defRPr lang="ja-JP"/>
            </a:defPPr>
            <a:lvl1pPr marL="0" indent="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2400" b="0" i="0" kern="120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ctr" defTabSz="457200" rtl="0" eaLnBrk="1" latinLnBrk="0" hangingPunct="1">
              <a:spcBef>
                <a:spcPts val="450"/>
              </a:spcBef>
              <a:buClr>
                <a:srgbClr val="C8003C"/>
              </a:buClr>
              <a:buSzPct val="80000"/>
              <a:buFont typeface="Wingdings" panose="05000000000000000000" pitchFamily="2" charset="2"/>
              <a:buNone/>
              <a:defRPr kumimoji="1" sz="18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9144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Meiryo UI" panose="020B0604030504040204" pitchFamily="50" charset="-128"/>
              <a:buNone/>
              <a:defRPr kumimoji="1" sz="16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3716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14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8288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Arial" panose="020B0604020202020204" pitchFamily="34" charset="0"/>
              <a:buNone/>
              <a:defRPr kumimoji="1" sz="12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b="1" dirty="0">
                <a:effectLst>
                  <a:innerShdw blurRad="25400" dist="50800" dir="13500000">
                    <a:schemeClr val="tx1">
                      <a:lumMod val="75000"/>
                      <a:lumOff val="25000"/>
                      <a:alpha val="60000"/>
                    </a:schemeClr>
                  </a:inn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DX</a:t>
            </a:r>
            <a:r>
              <a:rPr lang="ja-JP" altLang="en-US" sz="4000" b="1" dirty="0">
                <a:effectLst>
                  <a:innerShdw blurRad="25400" dist="50800" dir="13500000">
                    <a:schemeClr val="tx1">
                      <a:lumMod val="75000"/>
                      <a:lumOff val="25000"/>
                      <a:alpha val="60000"/>
                    </a:schemeClr>
                  </a:inn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映像の革命：超薄板「無人監視」への挑戦</a:t>
            </a:r>
          </a:p>
        </p:txBody>
      </p:sp>
      <p:sp>
        <p:nvSpPr>
          <p:cNvPr id="6" name="字幕 2">
            <a:extLst>
              <a:ext uri="{FF2B5EF4-FFF2-40B4-BE49-F238E27FC236}">
                <a16:creationId xmlns:a16="http://schemas.microsoft.com/office/drawing/2014/main" id="{D6712AD4-B8E4-0E8E-924E-82CA6EA9F323}"/>
              </a:ext>
            </a:extLst>
          </p:cNvPr>
          <p:cNvSpPr txBox="1">
            <a:spLocks/>
          </p:cNvSpPr>
          <p:nvPr/>
        </p:nvSpPr>
        <p:spPr bwMode="white">
          <a:xfrm>
            <a:off x="1546676" y="3138397"/>
            <a:ext cx="9983246" cy="8309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defPPr>
              <a:defRPr lang="ja-JP"/>
            </a:defPPr>
            <a:lvl1pPr marL="0" indent="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2400" b="0" i="0" kern="120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ctr" defTabSz="457200" rtl="0" eaLnBrk="1" latinLnBrk="0" hangingPunct="1">
              <a:spcBef>
                <a:spcPts val="450"/>
              </a:spcBef>
              <a:buClr>
                <a:srgbClr val="C8003C"/>
              </a:buClr>
              <a:buSzPct val="80000"/>
              <a:buFont typeface="Wingdings" panose="05000000000000000000" pitchFamily="2" charset="2"/>
              <a:buNone/>
              <a:defRPr kumimoji="1" sz="18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9144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Meiryo UI" panose="020B0604030504040204" pitchFamily="50" charset="-128"/>
              <a:buNone/>
              <a:defRPr kumimoji="1" sz="16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3716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14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8288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Arial" panose="020B0604020202020204" pitchFamily="34" charset="0"/>
              <a:buNone/>
              <a:defRPr kumimoji="1" sz="12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ja-JP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包装超薄板</a:t>
            </a:r>
            <a:r>
              <a:rPr lang="en-US" altLang="ja-JP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_DX</a:t>
            </a:r>
            <a:r>
              <a:rPr lang="ja-JP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活用による省人化</a:t>
            </a:r>
            <a:endParaRPr lang="zh-TW" altLang="en-US" sz="4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5716C0-C1C0-2CB9-9B53-31FFFEA02C9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3" y="2569339"/>
            <a:ext cx="867563" cy="1004187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42112B1A-4898-E32F-5704-D8C3915275CC}"/>
              </a:ext>
            </a:extLst>
          </p:cNvPr>
          <p:cNvGrpSpPr/>
          <p:nvPr/>
        </p:nvGrpSpPr>
        <p:grpSpPr>
          <a:xfrm>
            <a:off x="2964920" y="4880552"/>
            <a:ext cx="5834684" cy="513695"/>
            <a:chOff x="2179829" y="4695825"/>
            <a:chExt cx="5834684" cy="513695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00FCBDFB-7860-DCDC-243C-378E2090E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879" y="4695825"/>
              <a:ext cx="507863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kumimoji="0" lang="zh-TW" altLang="en-US" sz="2600" b="1" dirty="0">
                  <a:solidFill>
                    <a:schemeClr val="bg1"/>
                  </a:solidFill>
                  <a:latin typeface="+mn-ea"/>
                  <a:ea typeface="+mn-ea"/>
                </a:rPr>
                <a:t>報告</a:t>
              </a:r>
              <a:r>
                <a:rPr kumimoji="0" lang="ja-JP" altLang="en-US" sz="2600" b="1" dirty="0">
                  <a:solidFill>
                    <a:schemeClr val="bg1"/>
                  </a:solidFill>
                  <a:latin typeface="+mn-ea"/>
                  <a:ea typeface="+mn-ea"/>
                </a:rPr>
                <a:t>部門</a:t>
              </a:r>
              <a:r>
                <a:rPr kumimoji="0" lang="zh-TW" altLang="en-US" sz="2600" b="1" dirty="0">
                  <a:solidFill>
                    <a:schemeClr val="bg1"/>
                  </a:solidFill>
                  <a:latin typeface="+mn-ea"/>
                  <a:ea typeface="+mn-ea"/>
                </a:rPr>
                <a:t>：製一部</a:t>
              </a:r>
              <a:r>
                <a:rPr kumimoji="0" lang="en-US" altLang="zh-TW" sz="2600" b="1" dirty="0">
                  <a:solidFill>
                    <a:schemeClr val="bg1"/>
                  </a:solidFill>
                  <a:latin typeface="+mn-ea"/>
                  <a:ea typeface="+mn-ea"/>
                </a:rPr>
                <a:t>_</a:t>
              </a:r>
              <a:r>
                <a:rPr kumimoji="0" lang="zh-TW" altLang="en-US" sz="2600" b="1" dirty="0">
                  <a:solidFill>
                    <a:schemeClr val="bg1"/>
                  </a:solidFill>
                  <a:latin typeface="+mn-ea"/>
                  <a:ea typeface="+mn-ea"/>
                </a:rPr>
                <a:t>素材製造二課</a:t>
              </a:r>
            </a:p>
          </p:txBody>
        </p:sp>
        <p:pic>
          <p:nvPicPr>
            <p:cNvPr id="9" name="Image 10" descr="preencoded.png">
              <a:extLst>
                <a:ext uri="{FF2B5EF4-FFF2-40B4-BE49-F238E27FC236}">
                  <a16:creationId xmlns:a16="http://schemas.microsoft.com/office/drawing/2014/main" id="{0D58D8E4-99D4-25BA-9190-855323C0C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9829" y="4717076"/>
              <a:ext cx="615555" cy="492444"/>
            </a:xfrm>
            <a:prstGeom prst="rect">
              <a:avLst/>
            </a:prstGeom>
          </p:spPr>
        </p:pic>
      </p:grpSp>
      <p:sp>
        <p:nvSpPr>
          <p:cNvPr id="2" name="字幕 2">
            <a:extLst>
              <a:ext uri="{FF2B5EF4-FFF2-40B4-BE49-F238E27FC236}">
                <a16:creationId xmlns:a16="http://schemas.microsoft.com/office/drawing/2014/main" id="{F62425BD-3D90-D520-3747-94D998C29BA7}"/>
              </a:ext>
            </a:extLst>
          </p:cNvPr>
          <p:cNvSpPr txBox="1">
            <a:spLocks/>
          </p:cNvSpPr>
          <p:nvPr/>
        </p:nvSpPr>
        <p:spPr bwMode="white">
          <a:xfrm>
            <a:off x="1546676" y="2336668"/>
            <a:ext cx="9041258" cy="64633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defPPr>
              <a:defRPr lang="ja-JP"/>
            </a:defPPr>
            <a:lvl1pPr marL="0" indent="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2400" b="0" i="0" kern="120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ctr" defTabSz="457200" rtl="0" eaLnBrk="1" latinLnBrk="0" hangingPunct="1">
              <a:spcBef>
                <a:spcPts val="450"/>
              </a:spcBef>
              <a:buClr>
                <a:srgbClr val="C8003C"/>
              </a:buClr>
              <a:buSzPct val="80000"/>
              <a:buFont typeface="Wingdings" panose="05000000000000000000" pitchFamily="2" charset="2"/>
              <a:buNone/>
              <a:defRPr kumimoji="1" sz="18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9144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Meiryo UI" panose="020B0604030504040204" pitchFamily="50" charset="-128"/>
              <a:buNone/>
              <a:defRPr kumimoji="1" sz="16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3716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14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8288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Arial" panose="020B0604020202020204" pitchFamily="34" charset="0"/>
              <a:buNone/>
              <a:defRPr kumimoji="1" sz="12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b="1" dirty="0">
                <a:effectLst>
                  <a:innerShdw blurRad="38100" dist="25400" dir="13500000">
                    <a:prstClr val="black">
                      <a:alpha val="60000"/>
                    </a:prstClr>
                  </a:inn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問題を根本的に解決するためのソリューション</a:t>
            </a:r>
            <a:r>
              <a:rPr lang="zh-TW" altLang="en-US" sz="3600" b="1" dirty="0">
                <a:effectLst>
                  <a:innerShdw blurRad="38100" dist="25400" dir="13500000">
                    <a:prstClr val="black">
                      <a:alpha val="60000"/>
                    </a:prstClr>
                  </a:inn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0B4DE-7BCB-4946-42C0-6F11D48BFFB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76" y="165554"/>
            <a:ext cx="11844000" cy="5945685"/>
          </a:xfrm>
          <a:custGeom>
            <a:avLst/>
            <a:gdLst>
              <a:gd name="connsiteX0" fmla="*/ 0 w 11844000"/>
              <a:gd name="connsiteY0" fmla="*/ 0 h 5945685"/>
              <a:gd name="connsiteX1" fmla="*/ 11844000 w 11844000"/>
              <a:gd name="connsiteY1" fmla="*/ 0 h 5945685"/>
              <a:gd name="connsiteX2" fmla="*/ 11844000 w 11844000"/>
              <a:gd name="connsiteY2" fmla="*/ 1491093 h 5945685"/>
              <a:gd name="connsiteX3" fmla="*/ 10362695 w 11844000"/>
              <a:gd name="connsiteY3" fmla="*/ 1491093 h 5945685"/>
              <a:gd name="connsiteX4" fmla="*/ 10362695 w 11844000"/>
              <a:gd name="connsiteY4" fmla="*/ 2981505 h 5945685"/>
              <a:gd name="connsiteX5" fmla="*/ 11844000 w 11844000"/>
              <a:gd name="connsiteY5" fmla="*/ 2981505 h 5945685"/>
              <a:gd name="connsiteX6" fmla="*/ 11844000 w 11844000"/>
              <a:gd name="connsiteY6" fmla="*/ 4907460 h 5945685"/>
              <a:gd name="connsiteX7" fmla="*/ 0 w 11844000"/>
              <a:gd name="connsiteY7" fmla="*/ 5945685 h 59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44000" h="5945685">
                <a:moveTo>
                  <a:pt x="0" y="0"/>
                </a:moveTo>
                <a:lnTo>
                  <a:pt x="11844000" y="0"/>
                </a:lnTo>
                <a:lnTo>
                  <a:pt x="11844000" y="1491093"/>
                </a:lnTo>
                <a:lnTo>
                  <a:pt x="10362695" y="1491093"/>
                </a:lnTo>
                <a:lnTo>
                  <a:pt x="10362695" y="2981505"/>
                </a:lnTo>
                <a:lnTo>
                  <a:pt x="11844000" y="2981505"/>
                </a:lnTo>
                <a:lnTo>
                  <a:pt x="11844000" y="4907460"/>
                </a:lnTo>
                <a:lnTo>
                  <a:pt x="0" y="594568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727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C6C12-E427-2E24-F894-675977F53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圖片 1002" descr="keyence fu-40s 的圖片結果">
            <a:extLst>
              <a:ext uri="{FF2B5EF4-FFF2-40B4-BE49-F238E27FC236}">
                <a16:creationId xmlns:a16="http://schemas.microsoft.com/office/drawing/2014/main" id="{B06AFC3D-1F71-719A-47E0-306E770AA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15936" r="3355" b="6771"/>
          <a:stretch>
            <a:fillRect/>
          </a:stretch>
        </p:blipFill>
        <p:spPr bwMode="auto">
          <a:xfrm>
            <a:off x="7642334" y="1950865"/>
            <a:ext cx="876709" cy="74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1" name="群組 920">
            <a:extLst>
              <a:ext uri="{FF2B5EF4-FFF2-40B4-BE49-F238E27FC236}">
                <a16:creationId xmlns:a16="http://schemas.microsoft.com/office/drawing/2014/main" id="{6F583F07-9990-9EF4-D3BA-D3341E3094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64151" y="4603058"/>
            <a:ext cx="4351698" cy="1495497"/>
            <a:chOff x="420328" y="1598959"/>
            <a:chExt cx="4351698" cy="1495497"/>
          </a:xfrm>
        </p:grpSpPr>
        <p:pic>
          <p:nvPicPr>
            <p:cNvPr id="922" name="圖片 921">
              <a:extLst>
                <a:ext uri="{FF2B5EF4-FFF2-40B4-BE49-F238E27FC236}">
                  <a16:creationId xmlns:a16="http://schemas.microsoft.com/office/drawing/2014/main" id="{40C44B6A-6D7E-1FFC-BB19-5081CCAEA7F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screen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15953" b="8596"/>
            <a:stretch>
              <a:fillRect/>
            </a:stretch>
          </p:blipFill>
          <p:spPr>
            <a:xfrm>
              <a:off x="420328" y="1598959"/>
              <a:ext cx="4351698" cy="1495497"/>
            </a:xfrm>
            <a:custGeom>
              <a:avLst/>
              <a:gdLst>
                <a:gd name="connsiteX0" fmla="*/ 48635 w 3707130"/>
                <a:gd name="connsiteY0" fmla="*/ 0 h 1908000"/>
                <a:gd name="connsiteX1" fmla="*/ 3658495 w 3707130"/>
                <a:gd name="connsiteY1" fmla="*/ 0 h 1908000"/>
                <a:gd name="connsiteX2" fmla="*/ 3707130 w 3707130"/>
                <a:gd name="connsiteY2" fmla="*/ 48635 h 1908000"/>
                <a:gd name="connsiteX3" fmla="*/ 3707130 w 3707130"/>
                <a:gd name="connsiteY3" fmla="*/ 1859365 h 1908000"/>
                <a:gd name="connsiteX4" fmla="*/ 3658495 w 3707130"/>
                <a:gd name="connsiteY4" fmla="*/ 1908000 h 1908000"/>
                <a:gd name="connsiteX5" fmla="*/ 48635 w 3707130"/>
                <a:gd name="connsiteY5" fmla="*/ 1908000 h 1908000"/>
                <a:gd name="connsiteX6" fmla="*/ 0 w 3707130"/>
                <a:gd name="connsiteY6" fmla="*/ 1859365 h 1908000"/>
                <a:gd name="connsiteX7" fmla="*/ 0 w 3707130"/>
                <a:gd name="connsiteY7" fmla="*/ 48635 h 1908000"/>
                <a:gd name="connsiteX8" fmla="*/ 48635 w 3707130"/>
                <a:gd name="connsiteY8" fmla="*/ 0 h 19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7130" h="1908000">
                  <a:moveTo>
                    <a:pt x="48635" y="0"/>
                  </a:moveTo>
                  <a:lnTo>
                    <a:pt x="3658495" y="0"/>
                  </a:lnTo>
                  <a:cubicBezTo>
                    <a:pt x="3685355" y="0"/>
                    <a:pt x="3707130" y="21775"/>
                    <a:pt x="3707130" y="48635"/>
                  </a:cubicBezTo>
                  <a:lnTo>
                    <a:pt x="3707130" y="1859365"/>
                  </a:lnTo>
                  <a:cubicBezTo>
                    <a:pt x="3707130" y="1886225"/>
                    <a:pt x="3685355" y="1908000"/>
                    <a:pt x="3658495" y="1908000"/>
                  </a:cubicBezTo>
                  <a:lnTo>
                    <a:pt x="48635" y="1908000"/>
                  </a:lnTo>
                  <a:cubicBezTo>
                    <a:pt x="21775" y="1908000"/>
                    <a:pt x="0" y="1886225"/>
                    <a:pt x="0" y="1859365"/>
                  </a:cubicBezTo>
                  <a:lnTo>
                    <a:pt x="0" y="48635"/>
                  </a:lnTo>
                  <a:cubicBezTo>
                    <a:pt x="0" y="21775"/>
                    <a:pt x="21775" y="0"/>
                    <a:pt x="48635" y="0"/>
                  </a:cubicBezTo>
                  <a:close/>
                </a:path>
              </a:pathLst>
            </a:custGeom>
          </p:spPr>
        </p:pic>
        <p:grpSp>
          <p:nvGrpSpPr>
            <p:cNvPr id="923" name="群組 922">
              <a:extLst>
                <a:ext uri="{FF2B5EF4-FFF2-40B4-BE49-F238E27FC236}">
                  <a16:creationId xmlns:a16="http://schemas.microsoft.com/office/drawing/2014/main" id="{BE7F0023-5CBA-F411-0C96-86761D9CAB3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31367" y="1903123"/>
              <a:ext cx="1887740" cy="621085"/>
              <a:chOff x="931367" y="1903123"/>
              <a:chExt cx="1887740" cy="621085"/>
            </a:xfrm>
          </p:grpSpPr>
          <p:sp>
            <p:nvSpPr>
              <p:cNvPr id="926" name="橢圓 925">
                <a:extLst>
                  <a:ext uri="{FF2B5EF4-FFF2-40B4-BE49-F238E27FC236}">
                    <a16:creationId xmlns:a16="http://schemas.microsoft.com/office/drawing/2014/main" id="{1E47C200-6CBD-9C9A-144D-6B7A3A3B76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26692" y="205310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7" name="橢圓 926">
                <a:extLst>
                  <a:ext uri="{FF2B5EF4-FFF2-40B4-BE49-F238E27FC236}">
                    <a16:creationId xmlns:a16="http://schemas.microsoft.com/office/drawing/2014/main" id="{6E441650-1228-B16B-3E60-ADEC2D5E60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26692" y="2310282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8" name="橢圓 927">
                <a:extLst>
                  <a:ext uri="{FF2B5EF4-FFF2-40B4-BE49-F238E27FC236}">
                    <a16:creationId xmlns:a16="http://schemas.microsoft.com/office/drawing/2014/main" id="{9F92A77E-4289-2604-E45D-845380323F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26730" y="205310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9" name="橢圓 928">
                <a:extLst>
                  <a:ext uri="{FF2B5EF4-FFF2-40B4-BE49-F238E27FC236}">
                    <a16:creationId xmlns:a16="http://schemas.microsoft.com/office/drawing/2014/main" id="{1184D3ED-C4F4-5370-199C-03448919A4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26730" y="2310282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0" name="橢圓 929">
                <a:extLst>
                  <a:ext uri="{FF2B5EF4-FFF2-40B4-BE49-F238E27FC236}">
                    <a16:creationId xmlns:a16="http://schemas.microsoft.com/office/drawing/2014/main" id="{32243A7A-2F8A-C79D-0A3F-C435FECE7B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1612" y="2069776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1" name="橢圓 930">
                <a:extLst>
                  <a:ext uri="{FF2B5EF4-FFF2-40B4-BE49-F238E27FC236}">
                    <a16:creationId xmlns:a16="http://schemas.microsoft.com/office/drawing/2014/main" id="{A09C69FD-C9E1-AFB1-9AF9-106E5675D09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1611" y="2326951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2" name="橢圓 931">
                <a:extLst>
                  <a:ext uri="{FF2B5EF4-FFF2-40B4-BE49-F238E27FC236}">
                    <a16:creationId xmlns:a16="http://schemas.microsoft.com/office/drawing/2014/main" id="{2BFAC74E-5DBC-84B0-7000-E6C9F64C29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51612" y="2198363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3" name="橢圓 932">
                <a:extLst>
                  <a:ext uri="{FF2B5EF4-FFF2-40B4-BE49-F238E27FC236}">
                    <a16:creationId xmlns:a16="http://schemas.microsoft.com/office/drawing/2014/main" id="{8F429718-5A6B-E1C7-193B-44B7E33B65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2844" y="245255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4" name="橢圓 933">
                <a:extLst>
                  <a:ext uri="{FF2B5EF4-FFF2-40B4-BE49-F238E27FC236}">
                    <a16:creationId xmlns:a16="http://schemas.microsoft.com/office/drawing/2014/main" id="{2A25AE48-0D27-AA87-DB89-CFEA0C4728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2843" y="1903123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5" name="橢圓 934">
                <a:extLst>
                  <a:ext uri="{FF2B5EF4-FFF2-40B4-BE49-F238E27FC236}">
                    <a16:creationId xmlns:a16="http://schemas.microsoft.com/office/drawing/2014/main" id="{67658276-ED1F-0C15-ADB4-392240A42C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9969" y="245255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6" name="橢圓 935">
                <a:extLst>
                  <a:ext uri="{FF2B5EF4-FFF2-40B4-BE49-F238E27FC236}">
                    <a16:creationId xmlns:a16="http://schemas.microsoft.com/office/drawing/2014/main" id="{F25DE893-5671-BE63-0080-31B6785B63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9967" y="1903123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7" name="橢圓 936">
                <a:extLst>
                  <a:ext uri="{FF2B5EF4-FFF2-40B4-BE49-F238E27FC236}">
                    <a16:creationId xmlns:a16="http://schemas.microsoft.com/office/drawing/2014/main" id="{954006A5-EE9B-73EA-2549-1ADDFE2943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1368" y="245255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8" name="橢圓 937">
                <a:extLst>
                  <a:ext uri="{FF2B5EF4-FFF2-40B4-BE49-F238E27FC236}">
                    <a16:creationId xmlns:a16="http://schemas.microsoft.com/office/drawing/2014/main" id="{0327E022-A7A7-E6D5-EC0B-593C458F66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1367" y="1903123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9" name="橢圓 938">
                <a:extLst>
                  <a:ext uri="{FF2B5EF4-FFF2-40B4-BE49-F238E27FC236}">
                    <a16:creationId xmlns:a16="http://schemas.microsoft.com/office/drawing/2014/main" id="{A4B4F249-B69C-F2A4-EC68-FB2ADB3B03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1368" y="2015375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0" name="橢圓 939">
                <a:extLst>
                  <a:ext uri="{FF2B5EF4-FFF2-40B4-BE49-F238E27FC236}">
                    <a16:creationId xmlns:a16="http://schemas.microsoft.com/office/drawing/2014/main" id="{6BB4BB1A-AB14-A318-939F-A49337C1CB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1368" y="2341158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1" name="橢圓 940">
                <a:extLst>
                  <a:ext uri="{FF2B5EF4-FFF2-40B4-BE49-F238E27FC236}">
                    <a16:creationId xmlns:a16="http://schemas.microsoft.com/office/drawing/2014/main" id="{D1C7F1B3-E2BA-8A16-8DE5-4E93D464E6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0460" y="205310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2" name="橢圓 941">
                <a:extLst>
                  <a:ext uri="{FF2B5EF4-FFF2-40B4-BE49-F238E27FC236}">
                    <a16:creationId xmlns:a16="http://schemas.microsoft.com/office/drawing/2014/main" id="{6A87FF25-56DE-7F5F-0155-242FC9E21E1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0460" y="2310282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3" name="橢圓 942">
                <a:extLst>
                  <a:ext uri="{FF2B5EF4-FFF2-40B4-BE49-F238E27FC236}">
                    <a16:creationId xmlns:a16="http://schemas.microsoft.com/office/drawing/2014/main" id="{338B77FB-7F41-0DBA-729F-FA34A62CA5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7584" y="205310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4" name="橢圓 943">
                <a:extLst>
                  <a:ext uri="{FF2B5EF4-FFF2-40B4-BE49-F238E27FC236}">
                    <a16:creationId xmlns:a16="http://schemas.microsoft.com/office/drawing/2014/main" id="{79867BF8-0790-729E-C7E4-A54F7425AB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7584" y="2310282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5" name="橢圓 944">
                <a:extLst>
                  <a:ext uri="{FF2B5EF4-FFF2-40B4-BE49-F238E27FC236}">
                    <a16:creationId xmlns:a16="http://schemas.microsoft.com/office/drawing/2014/main" id="{46D7F652-8C86-B8E4-F1EB-3E50946337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1367" y="2181355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6" name="橢圓 945">
                <a:extLst>
                  <a:ext uri="{FF2B5EF4-FFF2-40B4-BE49-F238E27FC236}">
                    <a16:creationId xmlns:a16="http://schemas.microsoft.com/office/drawing/2014/main" id="{4713C781-A0AA-5D6D-875A-2FBC8263F0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0460" y="2186310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24" name="矩形: 圓角 923">
              <a:extLst>
                <a:ext uri="{FF2B5EF4-FFF2-40B4-BE49-F238E27FC236}">
                  <a16:creationId xmlns:a16="http://schemas.microsoft.com/office/drawing/2014/main" id="{8500B476-93B0-4FDA-7AF1-C3B8971DBDC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9134" y="1611877"/>
              <a:ext cx="994020" cy="1296000"/>
            </a:xfrm>
            <a:prstGeom prst="roundRect">
              <a:avLst>
                <a:gd name="adj" fmla="val 6406"/>
              </a:avLst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925" name="矩形: 圓角 924">
              <a:extLst>
                <a:ext uri="{FF2B5EF4-FFF2-40B4-BE49-F238E27FC236}">
                  <a16:creationId xmlns:a16="http://schemas.microsoft.com/office/drawing/2014/main" id="{F35BBE00-5AC1-9D17-0714-790EAE170D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6014" y="1613593"/>
              <a:ext cx="576000" cy="1296000"/>
            </a:xfrm>
            <a:prstGeom prst="roundRect">
              <a:avLst>
                <a:gd name="adj" fmla="val 6406"/>
              </a:avLst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947" name="テキスト ボックス 25">
            <a:extLst>
              <a:ext uri="{FF2B5EF4-FFF2-40B4-BE49-F238E27FC236}">
                <a16:creationId xmlns:a16="http://schemas.microsoft.com/office/drawing/2014/main" id="{137E7150-8541-D24F-16EA-8066941A78CB}"/>
              </a:ext>
            </a:extLst>
          </p:cNvPr>
          <p:cNvSpPr txBox="1"/>
          <p:nvPr/>
        </p:nvSpPr>
        <p:spPr>
          <a:xfrm>
            <a:off x="6636143" y="4299076"/>
            <a:ext cx="1159292" cy="3847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TW" altLang="en-US" sz="16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▼</a:t>
            </a:r>
            <a:r>
              <a:rPr lang="zh-TW" altLang="en-US" sz="19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增速段</a:t>
            </a:r>
            <a:endParaRPr kumimoji="1" lang="en-US" altLang="ja-JP" sz="19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909" name="群組 908">
            <a:extLst>
              <a:ext uri="{FF2B5EF4-FFF2-40B4-BE49-F238E27FC236}">
                <a16:creationId xmlns:a16="http://schemas.microsoft.com/office/drawing/2014/main" id="{362CDEA9-146F-5AEE-05F0-E00CC9CD56BB}"/>
              </a:ext>
            </a:extLst>
          </p:cNvPr>
          <p:cNvGrpSpPr/>
          <p:nvPr/>
        </p:nvGrpSpPr>
        <p:grpSpPr>
          <a:xfrm>
            <a:off x="612940" y="1890775"/>
            <a:ext cx="2406582" cy="881956"/>
            <a:chOff x="612940" y="1890775"/>
            <a:chExt cx="2406582" cy="881956"/>
          </a:xfrm>
        </p:grpSpPr>
        <p:sp>
          <p:nvSpPr>
            <p:cNvPr id="820" name="矩形: 圓角 819">
              <a:extLst>
                <a:ext uri="{FF2B5EF4-FFF2-40B4-BE49-F238E27FC236}">
                  <a16:creationId xmlns:a16="http://schemas.microsoft.com/office/drawing/2014/main" id="{2387A35B-F4FF-B450-42F0-6409AA9AB38A}"/>
                </a:ext>
              </a:extLst>
            </p:cNvPr>
            <p:cNvSpPr/>
            <p:nvPr/>
          </p:nvSpPr>
          <p:spPr>
            <a:xfrm>
              <a:off x="612940" y="1890775"/>
              <a:ext cx="2406579" cy="844546"/>
            </a:xfrm>
            <a:prstGeom prst="roundRect">
              <a:avLst>
                <a:gd name="adj" fmla="val 10351"/>
              </a:avLst>
            </a:prstGeom>
            <a:solidFill>
              <a:srgbClr val="BEFBFC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906" name="Image 2">
              <a:extLst>
                <a:ext uri="{FF2B5EF4-FFF2-40B4-BE49-F238E27FC236}">
                  <a16:creationId xmlns:a16="http://schemas.microsoft.com/office/drawing/2014/main" id="{207E08F5-FF70-49EE-9C0E-11A30DC72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1768473" y="1521683"/>
              <a:ext cx="95517" cy="2406580"/>
            </a:xfrm>
            <a:prstGeom prst="rect">
              <a:avLst/>
            </a:prstGeom>
          </p:spPr>
        </p:pic>
      </p:grpSp>
      <p:grpSp>
        <p:nvGrpSpPr>
          <p:cNvPr id="910" name="群組 909">
            <a:extLst>
              <a:ext uri="{FF2B5EF4-FFF2-40B4-BE49-F238E27FC236}">
                <a16:creationId xmlns:a16="http://schemas.microsoft.com/office/drawing/2014/main" id="{205D6442-ED6D-4C1D-20CF-7D35DBB53ACB}"/>
              </a:ext>
            </a:extLst>
          </p:cNvPr>
          <p:cNvGrpSpPr/>
          <p:nvPr/>
        </p:nvGrpSpPr>
        <p:grpSpPr>
          <a:xfrm>
            <a:off x="612940" y="3379128"/>
            <a:ext cx="2406582" cy="879101"/>
            <a:chOff x="612940" y="3379128"/>
            <a:chExt cx="2406582" cy="879101"/>
          </a:xfrm>
        </p:grpSpPr>
        <p:sp>
          <p:nvSpPr>
            <p:cNvPr id="830" name="矩形: 圓角 829">
              <a:extLst>
                <a:ext uri="{FF2B5EF4-FFF2-40B4-BE49-F238E27FC236}">
                  <a16:creationId xmlns:a16="http://schemas.microsoft.com/office/drawing/2014/main" id="{F27C4F47-A04F-AC58-7FD8-AB5274B1AFEE}"/>
                </a:ext>
              </a:extLst>
            </p:cNvPr>
            <p:cNvSpPr/>
            <p:nvPr/>
          </p:nvSpPr>
          <p:spPr>
            <a:xfrm>
              <a:off x="612940" y="3379128"/>
              <a:ext cx="2406579" cy="844546"/>
            </a:xfrm>
            <a:prstGeom prst="roundRect">
              <a:avLst>
                <a:gd name="adj" fmla="val 10351"/>
              </a:avLst>
            </a:prstGeom>
            <a:solidFill>
              <a:srgbClr val="BEFBFC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907" name="Image 2">
              <a:extLst>
                <a:ext uri="{FF2B5EF4-FFF2-40B4-BE49-F238E27FC236}">
                  <a16:creationId xmlns:a16="http://schemas.microsoft.com/office/drawing/2014/main" id="{D36F78D7-A066-2A0E-D6AA-5A299905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1768473" y="3007181"/>
              <a:ext cx="95517" cy="2406580"/>
            </a:xfrm>
            <a:prstGeom prst="rect">
              <a:avLst/>
            </a:prstGeom>
          </p:spPr>
        </p:pic>
      </p:grpSp>
      <p:grpSp>
        <p:nvGrpSpPr>
          <p:cNvPr id="911" name="群組 910">
            <a:extLst>
              <a:ext uri="{FF2B5EF4-FFF2-40B4-BE49-F238E27FC236}">
                <a16:creationId xmlns:a16="http://schemas.microsoft.com/office/drawing/2014/main" id="{92111807-5F4A-325A-727B-CE90D64CB550}"/>
              </a:ext>
            </a:extLst>
          </p:cNvPr>
          <p:cNvGrpSpPr/>
          <p:nvPr/>
        </p:nvGrpSpPr>
        <p:grpSpPr>
          <a:xfrm>
            <a:off x="612940" y="4834454"/>
            <a:ext cx="2406583" cy="879603"/>
            <a:chOff x="612940" y="4834454"/>
            <a:chExt cx="2406583" cy="879603"/>
          </a:xfrm>
        </p:grpSpPr>
        <p:sp>
          <p:nvSpPr>
            <p:cNvPr id="831" name="矩形: 圓角 830">
              <a:extLst>
                <a:ext uri="{FF2B5EF4-FFF2-40B4-BE49-F238E27FC236}">
                  <a16:creationId xmlns:a16="http://schemas.microsoft.com/office/drawing/2014/main" id="{0BAC4758-46CD-2009-6519-F3767125CFFE}"/>
                </a:ext>
              </a:extLst>
            </p:cNvPr>
            <p:cNvSpPr/>
            <p:nvPr/>
          </p:nvSpPr>
          <p:spPr>
            <a:xfrm>
              <a:off x="612940" y="4834454"/>
              <a:ext cx="2406579" cy="844546"/>
            </a:xfrm>
            <a:prstGeom prst="roundRect">
              <a:avLst>
                <a:gd name="adj" fmla="val 10351"/>
              </a:avLst>
            </a:prstGeom>
            <a:solidFill>
              <a:srgbClr val="BEFBFC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908" name="Image 2">
              <a:extLst>
                <a:ext uri="{FF2B5EF4-FFF2-40B4-BE49-F238E27FC236}">
                  <a16:creationId xmlns:a16="http://schemas.microsoft.com/office/drawing/2014/main" id="{1CA1B2D6-38B3-F5EA-AA41-36EAFECAA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1768474" y="4463009"/>
              <a:ext cx="95517" cy="2406580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79C4C7-9D96-D3BB-9B1F-5BC9C9AC9EB4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8662949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対策策定：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統的な手法を極限までアップグレード　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C42316-DF23-7912-11C3-447C5E4A13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2E957D8-CA7B-AE04-CBC4-4A94061A846F}"/>
              </a:ext>
            </a:extLst>
          </p:cNvPr>
          <p:cNvSpPr/>
          <p:nvPr/>
        </p:nvSpPr>
        <p:spPr>
          <a:xfrm>
            <a:off x="1975339" y="5914067"/>
            <a:ext cx="823815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3200" b="1" dirty="0">
                <a:solidFill>
                  <a:schemeClr val="bg1"/>
                </a:solidFill>
              </a:rPr>
              <a:t>目標：</a:t>
            </a:r>
            <a:r>
              <a:rPr kumimoji="1" lang="ja-JP" altLang="en-US" sz="3200" b="1" dirty="0">
                <a:solidFill>
                  <a:schemeClr val="bg1"/>
                </a:solidFill>
              </a:rPr>
              <a:t>従来の方法の潜在力を最大限に発揮！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824" name="群組 823">
            <a:extLst>
              <a:ext uri="{FF2B5EF4-FFF2-40B4-BE49-F238E27FC236}">
                <a16:creationId xmlns:a16="http://schemas.microsoft.com/office/drawing/2014/main" id="{DEF23DF5-DEBF-F3A0-0835-C115DD148D55}"/>
              </a:ext>
            </a:extLst>
          </p:cNvPr>
          <p:cNvGrpSpPr/>
          <p:nvPr/>
        </p:nvGrpSpPr>
        <p:grpSpPr>
          <a:xfrm>
            <a:off x="784532" y="2069933"/>
            <a:ext cx="2243653" cy="540827"/>
            <a:chOff x="628792" y="2117558"/>
            <a:chExt cx="2243653" cy="540827"/>
          </a:xfrm>
        </p:grpSpPr>
        <p:grpSp>
          <p:nvGrpSpPr>
            <p:cNvPr id="736" name="群組 735">
              <a:extLst>
                <a:ext uri="{FF2B5EF4-FFF2-40B4-BE49-F238E27FC236}">
                  <a16:creationId xmlns:a16="http://schemas.microsoft.com/office/drawing/2014/main" id="{CB05E972-859D-5B56-3665-C62C6E6724F5}"/>
                </a:ext>
              </a:extLst>
            </p:cNvPr>
            <p:cNvGrpSpPr/>
            <p:nvPr/>
          </p:nvGrpSpPr>
          <p:grpSpPr>
            <a:xfrm>
              <a:off x="628792" y="2117558"/>
              <a:ext cx="397409" cy="397409"/>
              <a:chOff x="6645687" y="2099461"/>
              <a:chExt cx="397409" cy="397409"/>
            </a:xfrm>
          </p:grpSpPr>
          <p:pic>
            <p:nvPicPr>
              <p:cNvPr id="61" name="Image 8" descr="preencoded.png">
                <a:extLst>
                  <a:ext uri="{FF2B5EF4-FFF2-40B4-BE49-F238E27FC236}">
                    <a16:creationId xmlns:a16="http://schemas.microsoft.com/office/drawing/2014/main" id="{EC4E6870-90F1-7619-B300-B0AF13C83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5687" y="2099461"/>
                <a:ext cx="397409" cy="397409"/>
              </a:xfrm>
              <a:prstGeom prst="rect">
                <a:avLst/>
              </a:prstGeom>
            </p:spPr>
          </p:pic>
          <p:pic>
            <p:nvPicPr>
              <p:cNvPr id="63" name="Image 9" descr="preencoded.png">
                <a:extLst>
                  <a:ext uri="{FF2B5EF4-FFF2-40B4-BE49-F238E27FC236}">
                    <a16:creationId xmlns:a16="http://schemas.microsoft.com/office/drawing/2014/main" id="{C1F74955-BA86-D16A-D58C-5B158F232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1517" y="2126716"/>
                <a:ext cx="285750" cy="342900"/>
              </a:xfrm>
              <a:prstGeom prst="rect">
                <a:avLst/>
              </a:prstGeom>
            </p:spPr>
          </p:pic>
        </p:grpSp>
        <p:sp>
          <p:nvSpPr>
            <p:cNvPr id="739" name="Text 4">
              <a:extLst>
                <a:ext uri="{FF2B5EF4-FFF2-40B4-BE49-F238E27FC236}">
                  <a16:creationId xmlns:a16="http://schemas.microsoft.com/office/drawing/2014/main" id="{FB8DC56D-9C80-9FE5-A148-8945070FCA70}"/>
                </a:ext>
              </a:extLst>
            </p:cNvPr>
            <p:cNvSpPr/>
            <p:nvPr/>
          </p:nvSpPr>
          <p:spPr>
            <a:xfrm>
              <a:off x="1121966" y="2119776"/>
              <a:ext cx="1750479" cy="5386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Sensor</a:t>
              </a:r>
            </a:p>
            <a:p>
              <a:pPr marL="0" indent="0">
                <a:lnSpc>
                  <a:spcPts val="2100"/>
                </a:lnSpc>
                <a:buNone/>
              </a:pP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ハードウェア制限</a:t>
              </a:r>
              <a:endParaRPr lang="en-US" sz="2000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825" name="群組 824">
            <a:extLst>
              <a:ext uri="{FF2B5EF4-FFF2-40B4-BE49-F238E27FC236}">
                <a16:creationId xmlns:a16="http://schemas.microsoft.com/office/drawing/2014/main" id="{F6F5ABE1-BC27-AA9A-7C55-93B5AE956B70}"/>
              </a:ext>
            </a:extLst>
          </p:cNvPr>
          <p:cNvGrpSpPr/>
          <p:nvPr/>
        </p:nvGrpSpPr>
        <p:grpSpPr>
          <a:xfrm>
            <a:off x="784532" y="3565828"/>
            <a:ext cx="1783592" cy="540827"/>
            <a:chOff x="628792" y="3565828"/>
            <a:chExt cx="1783592" cy="540827"/>
          </a:xfrm>
        </p:grpSpPr>
        <p:grpSp>
          <p:nvGrpSpPr>
            <p:cNvPr id="750" name="群組 749">
              <a:extLst>
                <a:ext uri="{FF2B5EF4-FFF2-40B4-BE49-F238E27FC236}">
                  <a16:creationId xmlns:a16="http://schemas.microsoft.com/office/drawing/2014/main" id="{8E3C5742-6222-3FDA-0D2D-5058523A7484}"/>
                </a:ext>
              </a:extLst>
            </p:cNvPr>
            <p:cNvGrpSpPr/>
            <p:nvPr/>
          </p:nvGrpSpPr>
          <p:grpSpPr>
            <a:xfrm>
              <a:off x="628792" y="3565828"/>
              <a:ext cx="397409" cy="397409"/>
              <a:chOff x="6645687" y="2099461"/>
              <a:chExt cx="397409" cy="397409"/>
            </a:xfrm>
          </p:grpSpPr>
          <p:pic>
            <p:nvPicPr>
              <p:cNvPr id="755" name="Image 8" descr="preencoded.png">
                <a:extLst>
                  <a:ext uri="{FF2B5EF4-FFF2-40B4-BE49-F238E27FC236}">
                    <a16:creationId xmlns:a16="http://schemas.microsoft.com/office/drawing/2014/main" id="{E5A26615-59A0-83A5-17A1-5FF3CC9E1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5687" y="2099461"/>
                <a:ext cx="397409" cy="397409"/>
              </a:xfrm>
              <a:prstGeom prst="rect">
                <a:avLst/>
              </a:prstGeom>
            </p:spPr>
          </p:pic>
          <p:pic>
            <p:nvPicPr>
              <p:cNvPr id="756" name="Image 9">
                <a:extLst>
                  <a:ext uri="{FF2B5EF4-FFF2-40B4-BE49-F238E27FC236}">
                    <a16:creationId xmlns:a16="http://schemas.microsoft.com/office/drawing/2014/main" id="{A259A197-988B-FBA9-59C8-F0E6008AA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03558" y="2126716"/>
                <a:ext cx="281667" cy="342900"/>
              </a:xfrm>
              <a:prstGeom prst="rect">
                <a:avLst/>
              </a:prstGeom>
            </p:spPr>
          </p:pic>
        </p:grpSp>
        <p:sp>
          <p:nvSpPr>
            <p:cNvPr id="759" name="Text 4">
              <a:extLst>
                <a:ext uri="{FF2B5EF4-FFF2-40B4-BE49-F238E27FC236}">
                  <a16:creationId xmlns:a16="http://schemas.microsoft.com/office/drawing/2014/main" id="{E7D8BBFD-DC43-7D9D-67C5-1FE04F61263E}"/>
                </a:ext>
              </a:extLst>
            </p:cNvPr>
            <p:cNvSpPr/>
            <p:nvPr/>
          </p:nvSpPr>
          <p:spPr>
            <a:xfrm>
              <a:off x="1121966" y="3568046"/>
              <a:ext cx="1290418" cy="5386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altLang="ja-JP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PLC</a:t>
              </a: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の共有</a:t>
              </a:r>
            </a:p>
            <a:p>
              <a:pPr marL="0" indent="0">
                <a:lnSpc>
                  <a:spcPts val="2100"/>
                </a:lnSpc>
                <a:buNone/>
              </a:pP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演算が遅延</a:t>
              </a:r>
            </a:p>
          </p:txBody>
        </p:sp>
      </p:grpSp>
      <p:grpSp>
        <p:nvGrpSpPr>
          <p:cNvPr id="826" name="群組 825">
            <a:extLst>
              <a:ext uri="{FF2B5EF4-FFF2-40B4-BE49-F238E27FC236}">
                <a16:creationId xmlns:a16="http://schemas.microsoft.com/office/drawing/2014/main" id="{BCBB7A7D-850A-AB4F-16F6-9CA199F58233}"/>
              </a:ext>
            </a:extLst>
          </p:cNvPr>
          <p:cNvGrpSpPr/>
          <p:nvPr/>
        </p:nvGrpSpPr>
        <p:grpSpPr>
          <a:xfrm>
            <a:off x="784532" y="5007432"/>
            <a:ext cx="2205181" cy="540827"/>
            <a:chOff x="628792" y="4959807"/>
            <a:chExt cx="2205181" cy="540827"/>
          </a:xfrm>
        </p:grpSpPr>
        <p:grpSp>
          <p:nvGrpSpPr>
            <p:cNvPr id="323" name="群組 322">
              <a:extLst>
                <a:ext uri="{FF2B5EF4-FFF2-40B4-BE49-F238E27FC236}">
                  <a16:creationId xmlns:a16="http://schemas.microsoft.com/office/drawing/2014/main" id="{D20A8BCC-91C6-2E03-E1FE-A048C909AD21}"/>
                </a:ext>
              </a:extLst>
            </p:cNvPr>
            <p:cNvGrpSpPr/>
            <p:nvPr/>
          </p:nvGrpSpPr>
          <p:grpSpPr>
            <a:xfrm>
              <a:off x="628792" y="4959807"/>
              <a:ext cx="397409" cy="397409"/>
              <a:chOff x="6645687" y="2099461"/>
              <a:chExt cx="397409" cy="397409"/>
            </a:xfrm>
          </p:grpSpPr>
          <p:pic>
            <p:nvPicPr>
              <p:cNvPr id="324" name="Image 8" descr="preencoded.png">
                <a:extLst>
                  <a:ext uri="{FF2B5EF4-FFF2-40B4-BE49-F238E27FC236}">
                    <a16:creationId xmlns:a16="http://schemas.microsoft.com/office/drawing/2014/main" id="{56E9F262-484C-2EFD-F8AE-83985F1EF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5687" y="2099461"/>
                <a:ext cx="397409" cy="397409"/>
              </a:xfrm>
              <a:prstGeom prst="rect">
                <a:avLst/>
              </a:prstGeom>
            </p:spPr>
          </p:pic>
          <p:pic>
            <p:nvPicPr>
              <p:cNvPr id="329" name="Image 9">
                <a:extLst>
                  <a:ext uri="{FF2B5EF4-FFF2-40B4-BE49-F238E27FC236}">
                    <a16:creationId xmlns:a16="http://schemas.microsoft.com/office/drawing/2014/main" id="{847FE943-D93B-392D-98EB-787CA11A6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4174" y="2126716"/>
                <a:ext cx="220435" cy="342900"/>
              </a:xfrm>
              <a:prstGeom prst="rect">
                <a:avLst/>
              </a:prstGeom>
            </p:spPr>
          </p:pic>
        </p:grpSp>
        <p:sp>
          <p:nvSpPr>
            <p:cNvPr id="335" name="Text 4">
              <a:extLst>
                <a:ext uri="{FF2B5EF4-FFF2-40B4-BE49-F238E27FC236}">
                  <a16:creationId xmlns:a16="http://schemas.microsoft.com/office/drawing/2014/main" id="{C9F39F47-BF84-2B30-0A9D-84714860A6A4}"/>
                </a:ext>
              </a:extLst>
            </p:cNvPr>
            <p:cNvSpPr/>
            <p:nvPr/>
          </p:nvSpPr>
          <p:spPr>
            <a:xfrm>
              <a:off x="1121966" y="4962025"/>
              <a:ext cx="1712007" cy="5386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駆動源の違いで</a:t>
              </a:r>
              <a:endParaRPr lang="en-US" altLang="ja-JP" sz="2000" b="1" dirty="0">
                <a:solidFill>
                  <a:srgbClr val="FF0000"/>
                </a:solidFill>
                <a:latin typeface="+mn-ea"/>
                <a:cs typeface="Noto Sans SC" pitchFamily="34" charset="-120"/>
              </a:endParaRPr>
            </a:p>
            <a:p>
              <a:pPr marL="0" indent="0">
                <a:lnSpc>
                  <a:spcPts val="2100"/>
                </a:lnSpc>
                <a:buNone/>
              </a:pP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計算誤差</a:t>
              </a:r>
            </a:p>
          </p:txBody>
        </p:sp>
      </p:grpSp>
      <p:grpSp>
        <p:nvGrpSpPr>
          <p:cNvPr id="827" name="群組 826">
            <a:extLst>
              <a:ext uri="{FF2B5EF4-FFF2-40B4-BE49-F238E27FC236}">
                <a16:creationId xmlns:a16="http://schemas.microsoft.com/office/drawing/2014/main" id="{0CE42967-98CD-1349-41A7-F73F82729C4A}"/>
              </a:ext>
            </a:extLst>
          </p:cNvPr>
          <p:cNvGrpSpPr/>
          <p:nvPr/>
        </p:nvGrpSpPr>
        <p:grpSpPr>
          <a:xfrm>
            <a:off x="319552" y="967568"/>
            <a:ext cx="4482355" cy="461665"/>
            <a:chOff x="319552" y="963593"/>
            <a:chExt cx="4482355" cy="461665"/>
          </a:xfrm>
        </p:grpSpPr>
        <p:sp>
          <p:nvSpPr>
            <p:cNvPr id="828" name="テキスト ボックス 16">
              <a:extLst>
                <a:ext uri="{FF2B5EF4-FFF2-40B4-BE49-F238E27FC236}">
                  <a16:creationId xmlns:a16="http://schemas.microsoft.com/office/drawing/2014/main" id="{EE5CA418-7EE3-5922-42BF-7E10F1450782}"/>
                </a:ext>
              </a:extLst>
            </p:cNvPr>
            <p:cNvSpPr txBox="1"/>
            <p:nvPr/>
          </p:nvSpPr>
          <p:spPr>
            <a:xfrm>
              <a:off x="319552" y="1026501"/>
              <a:ext cx="417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●</a:t>
              </a:r>
              <a:endParaRPr kumimoji="1" lang="ja-JP" altLang="en-US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  <p:sp>
          <p:nvSpPr>
            <p:cNvPr id="829" name="テキスト ボックス 16">
              <a:extLst>
                <a:ext uri="{FF2B5EF4-FFF2-40B4-BE49-F238E27FC236}">
                  <a16:creationId xmlns:a16="http://schemas.microsoft.com/office/drawing/2014/main" id="{D6991F85-9EF5-B968-0A54-4F108E20AD75}"/>
                </a:ext>
              </a:extLst>
            </p:cNvPr>
            <p:cNvSpPr txBox="1"/>
            <p:nvPr/>
          </p:nvSpPr>
          <p:spPr>
            <a:xfrm>
              <a:off x="612940" y="963593"/>
              <a:ext cx="4188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1F6B"/>
                  </a:solidFill>
                  <a:latin typeface="+mj-ea"/>
                  <a:ea typeface="+mj-ea"/>
                </a:rPr>
                <a:t>3</a:t>
              </a:r>
              <a:r>
                <a:rPr kumimoji="1" lang="ja-JP" altLang="en-US" sz="2400" b="1" dirty="0">
                  <a:solidFill>
                    <a:srgbClr val="001F6B"/>
                  </a:solidFill>
                  <a:latin typeface="+mj-ea"/>
                  <a:ea typeface="+mj-ea"/>
                </a:rPr>
                <a:t>つの極限アップグレード対策：</a:t>
              </a:r>
            </a:p>
          </p:txBody>
        </p:sp>
      </p:grpSp>
      <p:pic>
        <p:nvPicPr>
          <p:cNvPr id="836" name="圖片 835">
            <a:extLst>
              <a:ext uri="{FF2B5EF4-FFF2-40B4-BE49-F238E27FC236}">
                <a16:creationId xmlns:a16="http://schemas.microsoft.com/office/drawing/2014/main" id="{3239988D-54C5-09C1-DE52-B613CE404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r:link="rId13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255" y="1802063"/>
            <a:ext cx="1277271" cy="9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7" name="圖片 836">
            <a:extLst>
              <a:ext uri="{FF2B5EF4-FFF2-40B4-BE49-F238E27FC236}">
                <a16:creationId xmlns:a16="http://schemas.microsoft.com/office/drawing/2014/main" id="{D3F89869-E626-B951-B7BC-484C195625D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5" t="5138" r="24285" b="11735"/>
          <a:stretch>
            <a:fillRect/>
          </a:stretch>
        </p:blipFill>
        <p:spPr>
          <a:xfrm>
            <a:off x="7863883" y="3032107"/>
            <a:ext cx="770446" cy="1247095"/>
          </a:xfrm>
          <a:prstGeom prst="rect">
            <a:avLst/>
          </a:prstGeom>
        </p:spPr>
      </p:pic>
      <p:pic>
        <p:nvPicPr>
          <p:cNvPr id="838" name="Picture 2">
            <a:extLst>
              <a:ext uri="{FF2B5EF4-FFF2-40B4-BE49-F238E27FC236}">
                <a16:creationId xmlns:a16="http://schemas.microsoft.com/office/drawing/2014/main" id="{813EB2EF-E034-D3E4-BF5D-DBB5787F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598" y="3334888"/>
            <a:ext cx="720695" cy="84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09" name="群組 1008">
            <a:extLst>
              <a:ext uri="{FF2B5EF4-FFF2-40B4-BE49-F238E27FC236}">
                <a16:creationId xmlns:a16="http://schemas.microsoft.com/office/drawing/2014/main" id="{5067FB2C-0CF3-B318-6708-297B1DAFC540}"/>
              </a:ext>
            </a:extLst>
          </p:cNvPr>
          <p:cNvGrpSpPr/>
          <p:nvPr/>
        </p:nvGrpSpPr>
        <p:grpSpPr>
          <a:xfrm>
            <a:off x="7895826" y="4834454"/>
            <a:ext cx="859541" cy="820235"/>
            <a:chOff x="10224095" y="4834454"/>
            <a:chExt cx="859541" cy="820235"/>
          </a:xfrm>
        </p:grpSpPr>
        <p:sp>
          <p:nvSpPr>
            <p:cNvPr id="1008" name="矩形: 圓角 1007">
              <a:extLst>
                <a:ext uri="{FF2B5EF4-FFF2-40B4-BE49-F238E27FC236}">
                  <a16:creationId xmlns:a16="http://schemas.microsoft.com/office/drawing/2014/main" id="{2A158DDD-A120-4A2F-11C5-54E2410CF0F8}"/>
                </a:ext>
              </a:extLst>
            </p:cNvPr>
            <p:cNvSpPr/>
            <p:nvPr/>
          </p:nvSpPr>
          <p:spPr>
            <a:xfrm>
              <a:off x="10224095" y="4834454"/>
              <a:ext cx="859541" cy="82023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840" name="群組 839">
              <a:extLst>
                <a:ext uri="{FF2B5EF4-FFF2-40B4-BE49-F238E27FC236}">
                  <a16:creationId xmlns:a16="http://schemas.microsoft.com/office/drawing/2014/main" id="{068DB470-E6A7-5CA3-0853-6675169459A1}"/>
                </a:ext>
              </a:extLst>
            </p:cNvPr>
            <p:cNvGrpSpPr/>
            <p:nvPr/>
          </p:nvGrpSpPr>
          <p:grpSpPr>
            <a:xfrm>
              <a:off x="10265008" y="4879803"/>
              <a:ext cx="815364" cy="759453"/>
              <a:chOff x="507389" y="4282561"/>
              <a:chExt cx="564177" cy="525490"/>
            </a:xfrm>
          </p:grpSpPr>
          <p:pic>
            <p:nvPicPr>
              <p:cNvPr id="843" name="圖片 842">
                <a:extLst>
                  <a:ext uri="{FF2B5EF4-FFF2-40B4-BE49-F238E27FC236}">
                    <a16:creationId xmlns:a16="http://schemas.microsoft.com/office/drawing/2014/main" id="{87912608-E91C-E486-B39D-50C27A21E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551" b="92697" l="9375" r="97768">
                            <a14:foregroundMark x1="9598" y1="37360" x2="11384" y2="52809"/>
                            <a14:foregroundMark x1="30804" y1="87921" x2="45089" y2="88202"/>
                            <a14:foregroundMark x1="91741" y1="30337" x2="93304" y2="47191"/>
                            <a14:foregroundMark x1="93304" y1="47191" x2="90625" y2="60955"/>
                            <a14:foregroundMark x1="97545" y1="35112" x2="97991" y2="55618"/>
                            <a14:foregroundMark x1="34375" y1="93820" x2="49554" y2="92697"/>
                            <a14:foregroundMark x1="49554" y1="92697" x2="58705" y2="86517"/>
                            <a14:foregroundMark x1="12054" y1="56461" x2="12723" y2="64607"/>
                            <a14:foregroundMark x1="22098" y1="62640" x2="25446" y2="64607"/>
                            <a14:foregroundMark x1="39509" y1="45787" x2="41071" y2="5533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19165505">
                <a:off x="571755" y="4282561"/>
                <a:ext cx="499811" cy="400865"/>
              </a:xfrm>
              <a:custGeom>
                <a:avLst/>
                <a:gdLst>
                  <a:gd name="connsiteX0" fmla="*/ 418128 w 499811"/>
                  <a:gd name="connsiteY0" fmla="*/ 54270 h 400865"/>
                  <a:gd name="connsiteX1" fmla="*/ 448457 w 499811"/>
                  <a:gd name="connsiteY1" fmla="*/ 85135 h 400865"/>
                  <a:gd name="connsiteX2" fmla="*/ 492453 w 499811"/>
                  <a:gd name="connsiteY2" fmla="*/ 188838 h 400865"/>
                  <a:gd name="connsiteX3" fmla="*/ 438875 w 499811"/>
                  <a:gd name="connsiteY3" fmla="*/ 316337 h 400865"/>
                  <a:gd name="connsiteX4" fmla="*/ 455507 w 499811"/>
                  <a:gd name="connsiteY4" fmla="*/ 357265 h 400865"/>
                  <a:gd name="connsiteX5" fmla="*/ 492775 w 499811"/>
                  <a:gd name="connsiteY5" fmla="*/ 333511 h 400865"/>
                  <a:gd name="connsiteX6" fmla="*/ 499811 w 499811"/>
                  <a:gd name="connsiteY6" fmla="*/ 323900 h 400865"/>
                  <a:gd name="connsiteX7" fmla="*/ 499811 w 499811"/>
                  <a:gd name="connsiteY7" fmla="*/ 400865 h 400865"/>
                  <a:gd name="connsiteX8" fmla="*/ 257220 w 499811"/>
                  <a:gd name="connsiteY8" fmla="*/ 400865 h 400865"/>
                  <a:gd name="connsiteX9" fmla="*/ 259274 w 499811"/>
                  <a:gd name="connsiteY9" fmla="*/ 382065 h 400865"/>
                  <a:gd name="connsiteX10" fmla="*/ 128844 w 499811"/>
                  <a:gd name="connsiteY10" fmla="*/ 330245 h 400865"/>
                  <a:gd name="connsiteX11" fmla="*/ 91367 w 499811"/>
                  <a:gd name="connsiteY11" fmla="*/ 346914 h 400865"/>
                  <a:gd name="connsiteX12" fmla="*/ 115942 w 499811"/>
                  <a:gd name="connsiteY12" fmla="*/ 383345 h 400865"/>
                  <a:gd name="connsiteX13" fmla="*/ 141216 w 499811"/>
                  <a:gd name="connsiteY13" fmla="*/ 400865 h 400865"/>
                  <a:gd name="connsiteX14" fmla="*/ 0 w 499811"/>
                  <a:gd name="connsiteY14" fmla="*/ 400865 h 400865"/>
                  <a:gd name="connsiteX15" fmla="*/ 0 w 499811"/>
                  <a:gd name="connsiteY15" fmla="*/ 0 h 400865"/>
                  <a:gd name="connsiteX16" fmla="*/ 306071 w 499811"/>
                  <a:gd name="connsiteY16" fmla="*/ 0 h 400865"/>
                  <a:gd name="connsiteX17" fmla="*/ 320403 w 499811"/>
                  <a:gd name="connsiteY17" fmla="*/ 33266 h 400865"/>
                  <a:gd name="connsiteX18" fmla="*/ 418128 w 499811"/>
                  <a:gd name="connsiteY18" fmla="*/ 54270 h 400865"/>
                  <a:gd name="connsiteX19" fmla="*/ 499811 w 499811"/>
                  <a:gd name="connsiteY19" fmla="*/ 0 h 400865"/>
                  <a:gd name="connsiteX20" fmla="*/ 499811 w 499811"/>
                  <a:gd name="connsiteY20" fmla="*/ 87984 h 400865"/>
                  <a:gd name="connsiteX21" fmla="*/ 475692 w 499811"/>
                  <a:gd name="connsiteY21" fmla="*/ 49112 h 400865"/>
                  <a:gd name="connsiteX22" fmla="*/ 435185 w 499811"/>
                  <a:gd name="connsiteY22" fmla="*/ 12645 h 400865"/>
                  <a:gd name="connsiteX23" fmla="*/ 409976 w 499811"/>
                  <a:gd name="connsiteY23" fmla="*/ 0 h 40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9811" h="400865">
                    <a:moveTo>
                      <a:pt x="418128" y="54270"/>
                    </a:moveTo>
                    <a:cubicBezTo>
                      <a:pt x="428810" y="62726"/>
                      <a:pt x="439048" y="73066"/>
                      <a:pt x="448457" y="85135"/>
                    </a:cubicBezTo>
                    <a:cubicBezTo>
                      <a:pt x="471530" y="114729"/>
                      <a:pt x="487256" y="151797"/>
                      <a:pt x="492453" y="188838"/>
                    </a:cubicBezTo>
                    <a:cubicBezTo>
                      <a:pt x="501037" y="250026"/>
                      <a:pt x="479653" y="300913"/>
                      <a:pt x="438875" y="316337"/>
                    </a:cubicBezTo>
                    <a:lnTo>
                      <a:pt x="455507" y="357265"/>
                    </a:lnTo>
                    <a:cubicBezTo>
                      <a:pt x="469485" y="351846"/>
                      <a:pt x="481987" y="343772"/>
                      <a:pt x="492775" y="333511"/>
                    </a:cubicBezTo>
                    <a:lnTo>
                      <a:pt x="499811" y="323900"/>
                    </a:lnTo>
                    <a:lnTo>
                      <a:pt x="499811" y="400865"/>
                    </a:lnTo>
                    <a:lnTo>
                      <a:pt x="257220" y="400865"/>
                    </a:lnTo>
                    <a:lnTo>
                      <a:pt x="259274" y="382065"/>
                    </a:lnTo>
                    <a:cubicBezTo>
                      <a:pt x="197632" y="392244"/>
                      <a:pt x="145684" y="371606"/>
                      <a:pt x="128844" y="330245"/>
                    </a:cubicBezTo>
                    <a:lnTo>
                      <a:pt x="91367" y="346914"/>
                    </a:lnTo>
                    <a:cubicBezTo>
                      <a:pt x="97132" y="360677"/>
                      <a:pt x="105479" y="372893"/>
                      <a:pt x="115942" y="383345"/>
                    </a:cubicBezTo>
                    <a:lnTo>
                      <a:pt x="141216" y="400865"/>
                    </a:lnTo>
                    <a:lnTo>
                      <a:pt x="0" y="400865"/>
                    </a:lnTo>
                    <a:lnTo>
                      <a:pt x="0" y="0"/>
                    </a:lnTo>
                    <a:lnTo>
                      <a:pt x="306071" y="0"/>
                    </a:lnTo>
                    <a:lnTo>
                      <a:pt x="320403" y="33266"/>
                    </a:lnTo>
                    <a:cubicBezTo>
                      <a:pt x="350042" y="20498"/>
                      <a:pt x="386082" y="28903"/>
                      <a:pt x="418128" y="54270"/>
                    </a:cubicBezTo>
                    <a:close/>
                    <a:moveTo>
                      <a:pt x="499811" y="0"/>
                    </a:moveTo>
                    <a:lnTo>
                      <a:pt x="499811" y="87984"/>
                    </a:lnTo>
                    <a:lnTo>
                      <a:pt x="475692" y="49112"/>
                    </a:lnTo>
                    <a:cubicBezTo>
                      <a:pt x="463138" y="34684"/>
                      <a:pt x="449473" y="22475"/>
                      <a:pt x="435185" y="12645"/>
                    </a:cubicBezTo>
                    <a:lnTo>
                      <a:pt x="409976" y="0"/>
                    </a:lnTo>
                    <a:close/>
                  </a:path>
                </a:pathLst>
              </a:custGeom>
            </p:spPr>
          </p:pic>
          <p:sp>
            <p:nvSpPr>
              <p:cNvPr id="844" name="橢圓 843">
                <a:extLst>
                  <a:ext uri="{FF2B5EF4-FFF2-40B4-BE49-F238E27FC236}">
                    <a16:creationId xmlns:a16="http://schemas.microsoft.com/office/drawing/2014/main" id="{89225A12-62F9-46C0-A1BF-8874005389B6}"/>
                  </a:ext>
                </a:extLst>
              </p:cNvPr>
              <p:cNvSpPr/>
              <p:nvPr/>
            </p:nvSpPr>
            <p:spPr>
              <a:xfrm>
                <a:off x="507389" y="4314825"/>
                <a:ext cx="513848" cy="49322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71000"/>
                </a:schemeClr>
              </a:solidFill>
              <a:ln>
                <a:noFill/>
              </a:ln>
              <a:scene3d>
                <a:camera prst="obliqueTopLef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885" name="群組 884">
            <a:extLst>
              <a:ext uri="{FF2B5EF4-FFF2-40B4-BE49-F238E27FC236}">
                <a16:creationId xmlns:a16="http://schemas.microsoft.com/office/drawing/2014/main" id="{73066B7D-82F3-BA5B-CEBC-AD85C124DC1F}"/>
              </a:ext>
            </a:extLst>
          </p:cNvPr>
          <p:cNvGrpSpPr/>
          <p:nvPr/>
        </p:nvGrpSpPr>
        <p:grpSpPr>
          <a:xfrm>
            <a:off x="5703040" y="4625700"/>
            <a:ext cx="2166621" cy="1202003"/>
            <a:chOff x="5118100" y="4625700"/>
            <a:chExt cx="2166621" cy="1202003"/>
          </a:xfrm>
        </p:grpSpPr>
        <p:grpSp>
          <p:nvGrpSpPr>
            <p:cNvPr id="882" name="群組 881">
              <a:extLst>
                <a:ext uri="{FF2B5EF4-FFF2-40B4-BE49-F238E27FC236}">
                  <a16:creationId xmlns:a16="http://schemas.microsoft.com/office/drawing/2014/main" id="{ABF3E47F-20A0-A9E3-CAB9-44741CA09AC9}"/>
                </a:ext>
              </a:extLst>
            </p:cNvPr>
            <p:cNvGrpSpPr/>
            <p:nvPr/>
          </p:nvGrpSpPr>
          <p:grpSpPr>
            <a:xfrm>
              <a:off x="5118101" y="4625700"/>
              <a:ext cx="2166620" cy="1202003"/>
              <a:chOff x="4844636" y="4625700"/>
              <a:chExt cx="2166620" cy="1202003"/>
            </a:xfrm>
          </p:grpSpPr>
          <p:grpSp>
            <p:nvGrpSpPr>
              <p:cNvPr id="845" name="群組 844">
                <a:extLst>
                  <a:ext uri="{FF2B5EF4-FFF2-40B4-BE49-F238E27FC236}">
                    <a16:creationId xmlns:a16="http://schemas.microsoft.com/office/drawing/2014/main" id="{9BF3F92C-8AFF-36CF-F85A-6057FA3117D6}"/>
                  </a:ext>
                </a:extLst>
              </p:cNvPr>
              <p:cNvGrpSpPr/>
              <p:nvPr/>
            </p:nvGrpSpPr>
            <p:grpSpPr>
              <a:xfrm>
                <a:off x="4844636" y="4625700"/>
                <a:ext cx="2166620" cy="1202003"/>
                <a:chOff x="536500" y="1598959"/>
                <a:chExt cx="2404666" cy="1334066"/>
              </a:xfrm>
            </p:grpSpPr>
            <p:pic>
              <p:nvPicPr>
                <p:cNvPr id="846" name="圖片 845">
                  <a:extLst>
                    <a:ext uri="{FF2B5EF4-FFF2-40B4-BE49-F238E27FC236}">
                      <a16:creationId xmlns:a16="http://schemas.microsoft.com/office/drawing/2014/main" id="{EBE493A9-4F70-2F30-6ECC-4F6A897E7C84}"/>
                    </a:ext>
                  </a:extLst>
                </p:cNvPr>
                <p:cNvPicPr/>
                <p:nvPr/>
              </p:nvPicPr>
              <p:blipFill>
                <a:blip r:embed="rId18" cstate="email">
                  <a:alphaModFix amt="70000"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harpenSoften amount="50000"/>
                          </a14:imgEffect>
                          <a14:imgEffect>
                            <a14:saturation sat="3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073" r="11549" b="10794"/>
                <a:stretch>
                  <a:fillRect/>
                </a:stretch>
              </p:blipFill>
              <p:spPr>
                <a:xfrm>
                  <a:off x="536500" y="1598959"/>
                  <a:ext cx="2404666" cy="1334066"/>
                </a:xfrm>
                <a:custGeom>
                  <a:avLst/>
                  <a:gdLst>
                    <a:gd name="connsiteX0" fmla="*/ 48635 w 3707130"/>
                    <a:gd name="connsiteY0" fmla="*/ 0 h 1908000"/>
                    <a:gd name="connsiteX1" fmla="*/ 3658495 w 3707130"/>
                    <a:gd name="connsiteY1" fmla="*/ 0 h 1908000"/>
                    <a:gd name="connsiteX2" fmla="*/ 3707130 w 3707130"/>
                    <a:gd name="connsiteY2" fmla="*/ 48635 h 1908000"/>
                    <a:gd name="connsiteX3" fmla="*/ 3707130 w 3707130"/>
                    <a:gd name="connsiteY3" fmla="*/ 1859365 h 1908000"/>
                    <a:gd name="connsiteX4" fmla="*/ 3658495 w 3707130"/>
                    <a:gd name="connsiteY4" fmla="*/ 1908000 h 1908000"/>
                    <a:gd name="connsiteX5" fmla="*/ 48635 w 3707130"/>
                    <a:gd name="connsiteY5" fmla="*/ 1908000 h 1908000"/>
                    <a:gd name="connsiteX6" fmla="*/ 0 w 3707130"/>
                    <a:gd name="connsiteY6" fmla="*/ 1859365 h 1908000"/>
                    <a:gd name="connsiteX7" fmla="*/ 0 w 3707130"/>
                    <a:gd name="connsiteY7" fmla="*/ 48635 h 1908000"/>
                    <a:gd name="connsiteX8" fmla="*/ 48635 w 3707130"/>
                    <a:gd name="connsiteY8" fmla="*/ 0 h 19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07130" h="1908000">
                      <a:moveTo>
                        <a:pt x="48635" y="0"/>
                      </a:moveTo>
                      <a:lnTo>
                        <a:pt x="3658495" y="0"/>
                      </a:lnTo>
                      <a:cubicBezTo>
                        <a:pt x="3685355" y="0"/>
                        <a:pt x="3707130" y="21775"/>
                        <a:pt x="3707130" y="48635"/>
                      </a:cubicBezTo>
                      <a:lnTo>
                        <a:pt x="3707130" y="1859365"/>
                      </a:lnTo>
                      <a:cubicBezTo>
                        <a:pt x="3707130" y="1886225"/>
                        <a:pt x="3685355" y="1908000"/>
                        <a:pt x="3658495" y="1908000"/>
                      </a:cubicBezTo>
                      <a:lnTo>
                        <a:pt x="48635" y="1908000"/>
                      </a:lnTo>
                      <a:cubicBezTo>
                        <a:pt x="21775" y="1908000"/>
                        <a:pt x="0" y="1886225"/>
                        <a:pt x="0" y="1859365"/>
                      </a:cubicBezTo>
                      <a:lnTo>
                        <a:pt x="0" y="48635"/>
                      </a:lnTo>
                      <a:cubicBezTo>
                        <a:pt x="0" y="21775"/>
                        <a:pt x="21775" y="0"/>
                        <a:pt x="48635" y="0"/>
                      </a:cubicBezTo>
                      <a:close/>
                    </a:path>
                  </a:pathLst>
                </a:custGeom>
              </p:spPr>
            </p:pic>
            <p:grpSp>
              <p:nvGrpSpPr>
                <p:cNvPr id="847" name="群組 846">
                  <a:extLst>
                    <a:ext uri="{FF2B5EF4-FFF2-40B4-BE49-F238E27FC236}">
                      <a16:creationId xmlns:a16="http://schemas.microsoft.com/office/drawing/2014/main" id="{AA801056-56A9-B91A-FD1E-6945F1C7D563}"/>
                    </a:ext>
                  </a:extLst>
                </p:cNvPr>
                <p:cNvGrpSpPr/>
                <p:nvPr/>
              </p:nvGrpSpPr>
              <p:grpSpPr>
                <a:xfrm>
                  <a:off x="931367" y="1903123"/>
                  <a:ext cx="1887740" cy="621085"/>
                  <a:chOff x="931367" y="1903123"/>
                  <a:chExt cx="1887740" cy="621085"/>
                </a:xfrm>
              </p:grpSpPr>
              <p:sp>
                <p:nvSpPr>
                  <p:cNvPr id="850" name="橢圓 849">
                    <a:extLst>
                      <a:ext uri="{FF2B5EF4-FFF2-40B4-BE49-F238E27FC236}">
                        <a16:creationId xmlns:a16="http://schemas.microsoft.com/office/drawing/2014/main" id="{B0FA9315-7B48-B399-DD6D-D9B0D28D6D88}"/>
                      </a:ext>
                    </a:extLst>
                  </p:cNvPr>
                  <p:cNvSpPr/>
                  <p:nvPr/>
                </p:nvSpPr>
                <p:spPr>
                  <a:xfrm>
                    <a:off x="1626692" y="2053107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51" name="橢圓 850">
                    <a:extLst>
                      <a:ext uri="{FF2B5EF4-FFF2-40B4-BE49-F238E27FC236}">
                        <a16:creationId xmlns:a16="http://schemas.microsoft.com/office/drawing/2014/main" id="{F418E8D2-AF6F-2D8E-48FB-97200B1C0B0B}"/>
                      </a:ext>
                    </a:extLst>
                  </p:cNvPr>
                  <p:cNvSpPr/>
                  <p:nvPr/>
                </p:nvSpPr>
                <p:spPr>
                  <a:xfrm>
                    <a:off x="1626692" y="2310282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52" name="橢圓 851">
                    <a:extLst>
                      <a:ext uri="{FF2B5EF4-FFF2-40B4-BE49-F238E27FC236}">
                        <a16:creationId xmlns:a16="http://schemas.microsoft.com/office/drawing/2014/main" id="{EBA04761-B1FC-30F3-97B4-841D1F11A71A}"/>
                      </a:ext>
                    </a:extLst>
                  </p:cNvPr>
                  <p:cNvSpPr/>
                  <p:nvPr/>
                </p:nvSpPr>
                <p:spPr>
                  <a:xfrm>
                    <a:off x="1926730" y="2053107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53" name="橢圓 852">
                    <a:extLst>
                      <a:ext uri="{FF2B5EF4-FFF2-40B4-BE49-F238E27FC236}">
                        <a16:creationId xmlns:a16="http://schemas.microsoft.com/office/drawing/2014/main" id="{84BCD10D-BF44-4915-D640-41AC0E5BEB86}"/>
                      </a:ext>
                    </a:extLst>
                  </p:cNvPr>
                  <p:cNvSpPr/>
                  <p:nvPr/>
                </p:nvSpPr>
                <p:spPr>
                  <a:xfrm>
                    <a:off x="1926730" y="2310282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54" name="橢圓 853">
                    <a:extLst>
                      <a:ext uri="{FF2B5EF4-FFF2-40B4-BE49-F238E27FC236}">
                        <a16:creationId xmlns:a16="http://schemas.microsoft.com/office/drawing/2014/main" id="{EA1757B7-14AA-A1B2-5A9F-21BB1A8A269B}"/>
                      </a:ext>
                    </a:extLst>
                  </p:cNvPr>
                  <p:cNvSpPr/>
                  <p:nvPr/>
                </p:nvSpPr>
                <p:spPr>
                  <a:xfrm>
                    <a:off x="2751612" y="2069776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55" name="橢圓 854">
                    <a:extLst>
                      <a:ext uri="{FF2B5EF4-FFF2-40B4-BE49-F238E27FC236}">
                        <a16:creationId xmlns:a16="http://schemas.microsoft.com/office/drawing/2014/main" id="{50C2D1CF-C15C-1D51-F6A2-B81E23999843}"/>
                      </a:ext>
                    </a:extLst>
                  </p:cNvPr>
                  <p:cNvSpPr/>
                  <p:nvPr/>
                </p:nvSpPr>
                <p:spPr>
                  <a:xfrm>
                    <a:off x="2751611" y="2326951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56" name="橢圓 855">
                    <a:extLst>
                      <a:ext uri="{FF2B5EF4-FFF2-40B4-BE49-F238E27FC236}">
                        <a16:creationId xmlns:a16="http://schemas.microsoft.com/office/drawing/2014/main" id="{A553B420-1ED8-1505-61EE-3161068D1DEF}"/>
                      </a:ext>
                    </a:extLst>
                  </p:cNvPr>
                  <p:cNvSpPr/>
                  <p:nvPr/>
                </p:nvSpPr>
                <p:spPr>
                  <a:xfrm>
                    <a:off x="2751612" y="2198363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857" name="橢圓 856">
                    <a:extLst>
                      <a:ext uri="{FF2B5EF4-FFF2-40B4-BE49-F238E27FC236}">
                        <a16:creationId xmlns:a16="http://schemas.microsoft.com/office/drawing/2014/main" id="{1FFECA1B-5F93-09A0-B934-089C0C3BFDCC}"/>
                      </a:ext>
                    </a:extLst>
                  </p:cNvPr>
                  <p:cNvSpPr/>
                  <p:nvPr/>
                </p:nvSpPr>
                <p:spPr>
                  <a:xfrm>
                    <a:off x="1302844" y="2452557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58" name="橢圓 857">
                    <a:extLst>
                      <a:ext uri="{FF2B5EF4-FFF2-40B4-BE49-F238E27FC236}">
                        <a16:creationId xmlns:a16="http://schemas.microsoft.com/office/drawing/2014/main" id="{D6A7BEA0-1389-9079-E817-AF7A6A9074AB}"/>
                      </a:ext>
                    </a:extLst>
                  </p:cNvPr>
                  <p:cNvSpPr/>
                  <p:nvPr/>
                </p:nvSpPr>
                <p:spPr>
                  <a:xfrm>
                    <a:off x="1302843" y="1903123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59" name="橢圓 858">
                    <a:extLst>
                      <a:ext uri="{FF2B5EF4-FFF2-40B4-BE49-F238E27FC236}">
                        <a16:creationId xmlns:a16="http://schemas.microsoft.com/office/drawing/2014/main" id="{463BD35F-DB78-FF3C-E849-51DF4669D770}"/>
                      </a:ext>
                    </a:extLst>
                  </p:cNvPr>
                  <p:cNvSpPr/>
                  <p:nvPr/>
                </p:nvSpPr>
                <p:spPr>
                  <a:xfrm>
                    <a:off x="1159969" y="2452557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0" name="橢圓 859">
                    <a:extLst>
                      <a:ext uri="{FF2B5EF4-FFF2-40B4-BE49-F238E27FC236}">
                        <a16:creationId xmlns:a16="http://schemas.microsoft.com/office/drawing/2014/main" id="{168D6C39-71E6-F5AA-517A-49EB1FDB3290}"/>
                      </a:ext>
                    </a:extLst>
                  </p:cNvPr>
                  <p:cNvSpPr/>
                  <p:nvPr/>
                </p:nvSpPr>
                <p:spPr>
                  <a:xfrm>
                    <a:off x="1159967" y="1903123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1" name="橢圓 860">
                    <a:extLst>
                      <a:ext uri="{FF2B5EF4-FFF2-40B4-BE49-F238E27FC236}">
                        <a16:creationId xmlns:a16="http://schemas.microsoft.com/office/drawing/2014/main" id="{124B8C48-FF1C-12CB-6D12-4081CABB9D5B}"/>
                      </a:ext>
                    </a:extLst>
                  </p:cNvPr>
                  <p:cNvSpPr/>
                  <p:nvPr/>
                </p:nvSpPr>
                <p:spPr>
                  <a:xfrm>
                    <a:off x="931368" y="2452557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2" name="橢圓 861">
                    <a:extLst>
                      <a:ext uri="{FF2B5EF4-FFF2-40B4-BE49-F238E27FC236}">
                        <a16:creationId xmlns:a16="http://schemas.microsoft.com/office/drawing/2014/main" id="{26EB61BB-F58D-42D6-48B9-1B2D41865128}"/>
                      </a:ext>
                    </a:extLst>
                  </p:cNvPr>
                  <p:cNvSpPr/>
                  <p:nvPr/>
                </p:nvSpPr>
                <p:spPr>
                  <a:xfrm>
                    <a:off x="931367" y="1903123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3" name="橢圓 862">
                    <a:extLst>
                      <a:ext uri="{FF2B5EF4-FFF2-40B4-BE49-F238E27FC236}">
                        <a16:creationId xmlns:a16="http://schemas.microsoft.com/office/drawing/2014/main" id="{F0E83299-B107-A79E-D1B6-6F27E1795193}"/>
                      </a:ext>
                    </a:extLst>
                  </p:cNvPr>
                  <p:cNvSpPr/>
                  <p:nvPr/>
                </p:nvSpPr>
                <p:spPr>
                  <a:xfrm>
                    <a:off x="931368" y="2015375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4" name="橢圓 863">
                    <a:extLst>
                      <a:ext uri="{FF2B5EF4-FFF2-40B4-BE49-F238E27FC236}">
                        <a16:creationId xmlns:a16="http://schemas.microsoft.com/office/drawing/2014/main" id="{90DE94A4-9418-86E8-25A2-E0AD6320F584}"/>
                      </a:ext>
                    </a:extLst>
                  </p:cNvPr>
                  <p:cNvSpPr/>
                  <p:nvPr/>
                </p:nvSpPr>
                <p:spPr>
                  <a:xfrm>
                    <a:off x="931368" y="2341158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5" name="橢圓 864">
                    <a:extLst>
                      <a:ext uri="{FF2B5EF4-FFF2-40B4-BE49-F238E27FC236}">
                        <a16:creationId xmlns:a16="http://schemas.microsoft.com/office/drawing/2014/main" id="{83BF965C-A4A7-BA8F-13AF-8C3A591833C1}"/>
                      </a:ext>
                    </a:extLst>
                  </p:cNvPr>
                  <p:cNvSpPr/>
                  <p:nvPr/>
                </p:nvSpPr>
                <p:spPr>
                  <a:xfrm>
                    <a:off x="1300460" y="2053107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6" name="橢圓 865">
                    <a:extLst>
                      <a:ext uri="{FF2B5EF4-FFF2-40B4-BE49-F238E27FC236}">
                        <a16:creationId xmlns:a16="http://schemas.microsoft.com/office/drawing/2014/main" id="{9CE7AFDA-BAF5-C1D8-7888-D5E55018D690}"/>
                      </a:ext>
                    </a:extLst>
                  </p:cNvPr>
                  <p:cNvSpPr/>
                  <p:nvPr/>
                </p:nvSpPr>
                <p:spPr>
                  <a:xfrm>
                    <a:off x="1300460" y="2310282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7" name="橢圓 866">
                    <a:extLst>
                      <a:ext uri="{FF2B5EF4-FFF2-40B4-BE49-F238E27FC236}">
                        <a16:creationId xmlns:a16="http://schemas.microsoft.com/office/drawing/2014/main" id="{218487A4-244A-3E60-BCEE-2A634BF0E495}"/>
                      </a:ext>
                    </a:extLst>
                  </p:cNvPr>
                  <p:cNvSpPr/>
                  <p:nvPr/>
                </p:nvSpPr>
                <p:spPr>
                  <a:xfrm>
                    <a:off x="1157584" y="2053107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8" name="橢圓 867">
                    <a:extLst>
                      <a:ext uri="{FF2B5EF4-FFF2-40B4-BE49-F238E27FC236}">
                        <a16:creationId xmlns:a16="http://schemas.microsoft.com/office/drawing/2014/main" id="{F23AF719-39E3-7826-308F-DFB1228E8D55}"/>
                      </a:ext>
                    </a:extLst>
                  </p:cNvPr>
                  <p:cNvSpPr/>
                  <p:nvPr/>
                </p:nvSpPr>
                <p:spPr>
                  <a:xfrm>
                    <a:off x="1157584" y="2310282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69" name="橢圓 868">
                    <a:extLst>
                      <a:ext uri="{FF2B5EF4-FFF2-40B4-BE49-F238E27FC236}">
                        <a16:creationId xmlns:a16="http://schemas.microsoft.com/office/drawing/2014/main" id="{9E20B447-65B8-4D42-ECFD-F05D748C5C5E}"/>
                      </a:ext>
                    </a:extLst>
                  </p:cNvPr>
                  <p:cNvSpPr/>
                  <p:nvPr/>
                </p:nvSpPr>
                <p:spPr>
                  <a:xfrm>
                    <a:off x="931367" y="2181355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70" name="橢圓 869">
                    <a:extLst>
                      <a:ext uri="{FF2B5EF4-FFF2-40B4-BE49-F238E27FC236}">
                        <a16:creationId xmlns:a16="http://schemas.microsoft.com/office/drawing/2014/main" id="{450E6F60-042D-1A58-3D2E-E3BC8D24B91E}"/>
                      </a:ext>
                    </a:extLst>
                  </p:cNvPr>
                  <p:cNvSpPr/>
                  <p:nvPr/>
                </p:nvSpPr>
                <p:spPr>
                  <a:xfrm>
                    <a:off x="1300460" y="2186310"/>
                    <a:ext cx="67495" cy="71651"/>
                  </a:xfrm>
                  <a:prstGeom prst="ellipse">
                    <a:avLst/>
                  </a:prstGeom>
                  <a:solidFill>
                    <a:srgbClr val="FF79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849" name="矩形: 圓角 848">
                  <a:extLst>
                    <a:ext uri="{FF2B5EF4-FFF2-40B4-BE49-F238E27FC236}">
                      <a16:creationId xmlns:a16="http://schemas.microsoft.com/office/drawing/2014/main" id="{4B244BAD-3F7A-C418-3531-E6D5741D0EA5}"/>
                    </a:ext>
                  </a:extLst>
                </p:cNvPr>
                <p:cNvSpPr/>
                <p:nvPr/>
              </p:nvSpPr>
              <p:spPr>
                <a:xfrm>
                  <a:off x="1526014" y="1613593"/>
                  <a:ext cx="576000" cy="1296000"/>
                </a:xfrm>
                <a:prstGeom prst="roundRect">
                  <a:avLst>
                    <a:gd name="adj" fmla="val 6406"/>
                  </a:avLst>
                </a:prstGeom>
                <a:solidFill>
                  <a:srgbClr val="AEC6FF">
                    <a:alpha val="60000"/>
                  </a:srgbClr>
                </a:solidFill>
                <a:ln w="28575"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71" name="テキスト ボックス 25">
                <a:extLst>
                  <a:ext uri="{FF2B5EF4-FFF2-40B4-BE49-F238E27FC236}">
                    <a16:creationId xmlns:a16="http://schemas.microsoft.com/office/drawing/2014/main" id="{604BAF9F-F447-DF7F-E31D-F4AF6CE8443C}"/>
                  </a:ext>
                </a:extLst>
              </p:cNvPr>
              <p:cNvSpPr txBox="1"/>
              <p:nvPr/>
            </p:nvSpPr>
            <p:spPr>
              <a:xfrm>
                <a:off x="5804802" y="4707595"/>
                <a:ext cx="428322" cy="969496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lang="zh-TW" altLang="en-US" sz="19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增</a:t>
                </a:r>
                <a:endParaRPr lang="en-US" altLang="zh-TW" sz="19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  <a:p>
                <a:r>
                  <a:rPr lang="zh-TW" altLang="en-US" sz="19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速</a:t>
                </a:r>
                <a:endParaRPr lang="en-US" altLang="zh-TW" sz="19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  <a:p>
                <a:r>
                  <a:rPr lang="zh-TW" altLang="en-US" sz="19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段</a:t>
                </a:r>
                <a:endParaRPr kumimoji="1" lang="en-US" altLang="ja-JP" sz="19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884" name="テキスト ボックス 25">
              <a:extLst>
                <a:ext uri="{FF2B5EF4-FFF2-40B4-BE49-F238E27FC236}">
                  <a16:creationId xmlns:a16="http://schemas.microsoft.com/office/drawing/2014/main" id="{9E7738D2-EB7C-FA58-E2CC-CF3CDF34FC86}"/>
                </a:ext>
              </a:extLst>
            </p:cNvPr>
            <p:cNvSpPr txBox="1"/>
            <p:nvPr/>
          </p:nvSpPr>
          <p:spPr>
            <a:xfrm>
              <a:off x="5118100" y="4929347"/>
              <a:ext cx="846079" cy="489676"/>
            </a:xfrm>
            <a:prstGeom prst="rect">
              <a:avLst/>
            </a:prstGeom>
            <a:solidFill>
              <a:srgbClr val="35DCFD">
                <a:alpha val="40000"/>
              </a:srgbClr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kumimoji="1" lang="en-US" altLang="ja-JP" sz="19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Flow</a:t>
              </a:r>
              <a:r>
                <a:rPr kumimoji="1" lang="zh-TW" altLang="en-US" sz="19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→</a:t>
              </a:r>
              <a:endParaRPr kumimoji="1" lang="en-US" altLang="ja-JP" sz="1900" b="1" dirty="0">
                <a:solidFill>
                  <a:schemeClr val="tx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891" name="群組 890">
            <a:extLst>
              <a:ext uri="{FF2B5EF4-FFF2-40B4-BE49-F238E27FC236}">
                <a16:creationId xmlns:a16="http://schemas.microsoft.com/office/drawing/2014/main" id="{C841A6FC-EDB1-AC31-0798-7A7EA499E3E7}"/>
              </a:ext>
            </a:extLst>
          </p:cNvPr>
          <p:cNvGrpSpPr/>
          <p:nvPr/>
        </p:nvGrpSpPr>
        <p:grpSpPr>
          <a:xfrm>
            <a:off x="3056511" y="2020660"/>
            <a:ext cx="603611" cy="584775"/>
            <a:chOff x="3056511" y="2068285"/>
            <a:chExt cx="603611" cy="584775"/>
          </a:xfrm>
        </p:grpSpPr>
        <p:sp>
          <p:nvSpPr>
            <p:cNvPr id="886" name="箭號: ＞形 885">
              <a:extLst>
                <a:ext uri="{FF2B5EF4-FFF2-40B4-BE49-F238E27FC236}">
                  <a16:creationId xmlns:a16="http://schemas.microsoft.com/office/drawing/2014/main" id="{42DF20A0-5AEC-D557-FBF8-9B96B2D03C4D}"/>
                </a:ext>
              </a:extLst>
            </p:cNvPr>
            <p:cNvSpPr/>
            <p:nvPr/>
          </p:nvSpPr>
          <p:spPr>
            <a:xfrm>
              <a:off x="3056511" y="2068285"/>
              <a:ext cx="329627" cy="584775"/>
            </a:xfrm>
            <a:prstGeom prst="chevron">
              <a:avLst>
                <a:gd name="adj" fmla="val 68080"/>
              </a:avLst>
            </a:prstGeom>
            <a:solidFill>
              <a:srgbClr val="AE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87" name="箭號: ＞形 886">
              <a:extLst>
                <a:ext uri="{FF2B5EF4-FFF2-40B4-BE49-F238E27FC236}">
                  <a16:creationId xmlns:a16="http://schemas.microsoft.com/office/drawing/2014/main" id="{782311C0-1B97-3AF1-1AB1-BFC8869EF4DE}"/>
                </a:ext>
              </a:extLst>
            </p:cNvPr>
            <p:cNvSpPr/>
            <p:nvPr/>
          </p:nvSpPr>
          <p:spPr>
            <a:xfrm>
              <a:off x="3191111" y="2068285"/>
              <a:ext cx="329627" cy="584775"/>
            </a:xfrm>
            <a:prstGeom prst="chevron">
              <a:avLst>
                <a:gd name="adj" fmla="val 68080"/>
              </a:avLst>
            </a:prstGeom>
            <a:solidFill>
              <a:srgbClr val="AE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88" name="箭號: ＞形 887">
              <a:extLst>
                <a:ext uri="{FF2B5EF4-FFF2-40B4-BE49-F238E27FC236}">
                  <a16:creationId xmlns:a16="http://schemas.microsoft.com/office/drawing/2014/main" id="{FB2CD0D9-917C-AC80-3CBC-AAA5CAF276BD}"/>
                </a:ext>
              </a:extLst>
            </p:cNvPr>
            <p:cNvSpPr/>
            <p:nvPr/>
          </p:nvSpPr>
          <p:spPr>
            <a:xfrm>
              <a:off x="3330495" y="2068285"/>
              <a:ext cx="329627" cy="584775"/>
            </a:xfrm>
            <a:prstGeom prst="chevron">
              <a:avLst>
                <a:gd name="adj" fmla="val 68080"/>
              </a:avLst>
            </a:prstGeom>
            <a:solidFill>
              <a:srgbClr val="AE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92" name="群組 891">
            <a:extLst>
              <a:ext uri="{FF2B5EF4-FFF2-40B4-BE49-F238E27FC236}">
                <a16:creationId xmlns:a16="http://schemas.microsoft.com/office/drawing/2014/main" id="{FF6D00BE-D04C-F599-09A9-7D7B9105B9AB}"/>
              </a:ext>
            </a:extLst>
          </p:cNvPr>
          <p:cNvGrpSpPr/>
          <p:nvPr/>
        </p:nvGrpSpPr>
        <p:grpSpPr>
          <a:xfrm>
            <a:off x="3056511" y="3509180"/>
            <a:ext cx="603611" cy="584775"/>
            <a:chOff x="3056511" y="2068285"/>
            <a:chExt cx="603611" cy="584775"/>
          </a:xfrm>
        </p:grpSpPr>
        <p:sp>
          <p:nvSpPr>
            <p:cNvPr id="893" name="箭號: ＞形 892">
              <a:extLst>
                <a:ext uri="{FF2B5EF4-FFF2-40B4-BE49-F238E27FC236}">
                  <a16:creationId xmlns:a16="http://schemas.microsoft.com/office/drawing/2014/main" id="{CD34690A-33A1-369B-CB05-FDE5FB7B0D88}"/>
                </a:ext>
              </a:extLst>
            </p:cNvPr>
            <p:cNvSpPr/>
            <p:nvPr/>
          </p:nvSpPr>
          <p:spPr>
            <a:xfrm>
              <a:off x="3056511" y="2068285"/>
              <a:ext cx="329627" cy="584775"/>
            </a:xfrm>
            <a:prstGeom prst="chevron">
              <a:avLst>
                <a:gd name="adj" fmla="val 68080"/>
              </a:avLst>
            </a:prstGeom>
            <a:solidFill>
              <a:srgbClr val="AE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94" name="箭號: ＞形 893">
              <a:extLst>
                <a:ext uri="{FF2B5EF4-FFF2-40B4-BE49-F238E27FC236}">
                  <a16:creationId xmlns:a16="http://schemas.microsoft.com/office/drawing/2014/main" id="{8FA0C1A4-D0B2-42C6-431E-FD57452A05BA}"/>
                </a:ext>
              </a:extLst>
            </p:cNvPr>
            <p:cNvSpPr/>
            <p:nvPr/>
          </p:nvSpPr>
          <p:spPr>
            <a:xfrm>
              <a:off x="3191111" y="2068285"/>
              <a:ext cx="329627" cy="584775"/>
            </a:xfrm>
            <a:prstGeom prst="chevron">
              <a:avLst>
                <a:gd name="adj" fmla="val 68080"/>
              </a:avLst>
            </a:prstGeom>
            <a:solidFill>
              <a:srgbClr val="AE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95" name="箭號: ＞形 894">
              <a:extLst>
                <a:ext uri="{FF2B5EF4-FFF2-40B4-BE49-F238E27FC236}">
                  <a16:creationId xmlns:a16="http://schemas.microsoft.com/office/drawing/2014/main" id="{09052714-8B7F-2142-189C-28E25DE8AA2C}"/>
                </a:ext>
              </a:extLst>
            </p:cNvPr>
            <p:cNvSpPr/>
            <p:nvPr/>
          </p:nvSpPr>
          <p:spPr>
            <a:xfrm>
              <a:off x="3330495" y="2068285"/>
              <a:ext cx="329627" cy="584775"/>
            </a:xfrm>
            <a:prstGeom prst="chevron">
              <a:avLst>
                <a:gd name="adj" fmla="val 68080"/>
              </a:avLst>
            </a:prstGeom>
            <a:solidFill>
              <a:srgbClr val="AE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96" name="群組 895">
            <a:extLst>
              <a:ext uri="{FF2B5EF4-FFF2-40B4-BE49-F238E27FC236}">
                <a16:creationId xmlns:a16="http://schemas.microsoft.com/office/drawing/2014/main" id="{A1CB36FB-458D-B086-A0B6-C1437692672E}"/>
              </a:ext>
            </a:extLst>
          </p:cNvPr>
          <p:cNvGrpSpPr/>
          <p:nvPr/>
        </p:nvGrpSpPr>
        <p:grpSpPr>
          <a:xfrm>
            <a:off x="3056511" y="4964415"/>
            <a:ext cx="603611" cy="584775"/>
            <a:chOff x="3056511" y="2068285"/>
            <a:chExt cx="603611" cy="584775"/>
          </a:xfrm>
        </p:grpSpPr>
        <p:sp>
          <p:nvSpPr>
            <p:cNvPr id="897" name="箭號: ＞形 896">
              <a:extLst>
                <a:ext uri="{FF2B5EF4-FFF2-40B4-BE49-F238E27FC236}">
                  <a16:creationId xmlns:a16="http://schemas.microsoft.com/office/drawing/2014/main" id="{DFF6F9F2-5BCE-AC4F-5AB3-6490C8E6F0EE}"/>
                </a:ext>
              </a:extLst>
            </p:cNvPr>
            <p:cNvSpPr/>
            <p:nvPr/>
          </p:nvSpPr>
          <p:spPr>
            <a:xfrm>
              <a:off x="3056511" y="2068285"/>
              <a:ext cx="329627" cy="584775"/>
            </a:xfrm>
            <a:prstGeom prst="chevron">
              <a:avLst>
                <a:gd name="adj" fmla="val 68080"/>
              </a:avLst>
            </a:prstGeom>
            <a:solidFill>
              <a:srgbClr val="AE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98" name="箭號: ＞形 897">
              <a:extLst>
                <a:ext uri="{FF2B5EF4-FFF2-40B4-BE49-F238E27FC236}">
                  <a16:creationId xmlns:a16="http://schemas.microsoft.com/office/drawing/2014/main" id="{6079F064-9F85-FB3B-67C5-F6BE8A089466}"/>
                </a:ext>
              </a:extLst>
            </p:cNvPr>
            <p:cNvSpPr/>
            <p:nvPr/>
          </p:nvSpPr>
          <p:spPr>
            <a:xfrm>
              <a:off x="3191111" y="2068285"/>
              <a:ext cx="329627" cy="584775"/>
            </a:xfrm>
            <a:prstGeom prst="chevron">
              <a:avLst>
                <a:gd name="adj" fmla="val 68080"/>
              </a:avLst>
            </a:prstGeom>
            <a:solidFill>
              <a:srgbClr val="AE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99" name="箭號: ＞形 898">
              <a:extLst>
                <a:ext uri="{FF2B5EF4-FFF2-40B4-BE49-F238E27FC236}">
                  <a16:creationId xmlns:a16="http://schemas.microsoft.com/office/drawing/2014/main" id="{930F0944-58BE-499C-0022-B63DEB9254C6}"/>
                </a:ext>
              </a:extLst>
            </p:cNvPr>
            <p:cNvSpPr/>
            <p:nvPr/>
          </p:nvSpPr>
          <p:spPr>
            <a:xfrm>
              <a:off x="3330495" y="2068285"/>
              <a:ext cx="329627" cy="584775"/>
            </a:xfrm>
            <a:prstGeom prst="chevron">
              <a:avLst>
                <a:gd name="adj" fmla="val 68080"/>
              </a:avLst>
            </a:prstGeom>
            <a:solidFill>
              <a:srgbClr val="AE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903" name="群組 902">
            <a:extLst>
              <a:ext uri="{FF2B5EF4-FFF2-40B4-BE49-F238E27FC236}">
                <a16:creationId xmlns:a16="http://schemas.microsoft.com/office/drawing/2014/main" id="{7FA21F2E-2745-8FDA-FFA9-BB37B55B0E9F}"/>
              </a:ext>
            </a:extLst>
          </p:cNvPr>
          <p:cNvGrpSpPr/>
          <p:nvPr/>
        </p:nvGrpSpPr>
        <p:grpSpPr>
          <a:xfrm>
            <a:off x="3589665" y="1333804"/>
            <a:ext cx="8509435" cy="507831"/>
            <a:chOff x="319552" y="889400"/>
            <a:chExt cx="8509435" cy="507831"/>
          </a:xfrm>
        </p:grpSpPr>
        <p:sp>
          <p:nvSpPr>
            <p:cNvPr id="904" name="テキスト ボックス 16">
              <a:extLst>
                <a:ext uri="{FF2B5EF4-FFF2-40B4-BE49-F238E27FC236}">
                  <a16:creationId xmlns:a16="http://schemas.microsoft.com/office/drawing/2014/main" id="{355C2E9B-5EBF-B04A-CE18-E14A5B2C40B7}"/>
                </a:ext>
              </a:extLst>
            </p:cNvPr>
            <p:cNvSpPr txBox="1"/>
            <p:nvPr/>
          </p:nvSpPr>
          <p:spPr>
            <a:xfrm>
              <a:off x="319552" y="1026501"/>
              <a:ext cx="417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▼</a:t>
              </a:r>
              <a:endParaRPr kumimoji="1" lang="ja-JP" altLang="en-US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  <p:sp>
          <p:nvSpPr>
            <p:cNvPr id="905" name="テキスト ボックス 16">
              <a:extLst>
                <a:ext uri="{FF2B5EF4-FFF2-40B4-BE49-F238E27FC236}">
                  <a16:creationId xmlns:a16="http://schemas.microsoft.com/office/drawing/2014/main" id="{0C59C9A0-B6F0-3177-0EB6-3C834C4D637D}"/>
                </a:ext>
              </a:extLst>
            </p:cNvPr>
            <p:cNvSpPr txBox="1"/>
            <p:nvPr/>
          </p:nvSpPr>
          <p:spPr>
            <a:xfrm>
              <a:off x="656557" y="889400"/>
              <a:ext cx="8172430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 dirty="0">
                  <a:solidFill>
                    <a:srgbClr val="001F6B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三大問題に対応し、三つの</a:t>
              </a:r>
              <a:r>
                <a:rPr kumimoji="1" lang="ja-JP" altLang="en-US" sz="2700" b="1" dirty="0">
                  <a:solidFill>
                    <a:srgbClr val="FF3300"/>
                  </a:solidFill>
                  <a:latin typeface="+mj-lt"/>
                  <a:ea typeface="MS Gothic" panose="020B0609070205080204" pitchFamily="49" charset="-128"/>
                </a:rPr>
                <a:t>極限アップグレード</a:t>
              </a:r>
              <a:r>
                <a:rPr kumimoji="1" lang="ja-JP" altLang="en-US" sz="2400" b="1" dirty="0">
                  <a:solidFill>
                    <a:srgbClr val="001F6B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策を実施</a:t>
              </a:r>
              <a:r>
                <a:rPr kumimoji="1" lang="ja-JP" altLang="en-US" sz="2400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。</a:t>
              </a:r>
            </a:p>
          </p:txBody>
        </p:sp>
      </p:grpSp>
      <p:grpSp>
        <p:nvGrpSpPr>
          <p:cNvPr id="912" name="群組 911">
            <a:extLst>
              <a:ext uri="{FF2B5EF4-FFF2-40B4-BE49-F238E27FC236}">
                <a16:creationId xmlns:a16="http://schemas.microsoft.com/office/drawing/2014/main" id="{F565564A-EF02-EE33-60B3-911055F9021E}"/>
              </a:ext>
            </a:extLst>
          </p:cNvPr>
          <p:cNvGrpSpPr/>
          <p:nvPr/>
        </p:nvGrpSpPr>
        <p:grpSpPr>
          <a:xfrm>
            <a:off x="840362" y="1407997"/>
            <a:ext cx="2334331" cy="461665"/>
            <a:chOff x="319552" y="963593"/>
            <a:chExt cx="2334331" cy="461665"/>
          </a:xfrm>
        </p:grpSpPr>
        <p:sp>
          <p:nvSpPr>
            <p:cNvPr id="913" name="テキスト ボックス 16">
              <a:extLst>
                <a:ext uri="{FF2B5EF4-FFF2-40B4-BE49-F238E27FC236}">
                  <a16:creationId xmlns:a16="http://schemas.microsoft.com/office/drawing/2014/main" id="{EA682BA5-3035-9E1D-E001-629C30F42B17}"/>
                </a:ext>
              </a:extLst>
            </p:cNvPr>
            <p:cNvSpPr txBox="1"/>
            <p:nvPr/>
          </p:nvSpPr>
          <p:spPr>
            <a:xfrm>
              <a:off x="319552" y="1026501"/>
              <a:ext cx="417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FF3300"/>
                  </a:solidFill>
                  <a:latin typeface="+mj-lt"/>
                  <a:ea typeface="MS Gothic" panose="020B0609070205080204" pitchFamily="49" charset="-128"/>
                </a:rPr>
                <a:t>▼</a:t>
              </a:r>
              <a:endParaRPr kumimoji="1" lang="ja-JP" altLang="en-US" b="1" dirty="0">
                <a:solidFill>
                  <a:srgbClr val="FF3300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  <p:sp>
          <p:nvSpPr>
            <p:cNvPr id="914" name="テキスト ボックス 16">
              <a:extLst>
                <a:ext uri="{FF2B5EF4-FFF2-40B4-BE49-F238E27FC236}">
                  <a16:creationId xmlns:a16="http://schemas.microsoft.com/office/drawing/2014/main" id="{9D8BDE14-6C31-4538-45F9-0214224E1DC5}"/>
                </a:ext>
              </a:extLst>
            </p:cNvPr>
            <p:cNvSpPr txBox="1"/>
            <p:nvPr/>
          </p:nvSpPr>
          <p:spPr>
            <a:xfrm>
              <a:off x="612940" y="963593"/>
              <a:ext cx="204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 dirty="0">
                  <a:solidFill>
                    <a:srgbClr val="FF3300"/>
                  </a:solidFill>
                  <a:latin typeface="+mj-lt"/>
                  <a:ea typeface="MS Gothic" panose="020B0609070205080204" pitchFamily="49" charset="-128"/>
                </a:rPr>
                <a:t>三つの大問題</a:t>
              </a:r>
            </a:p>
          </p:txBody>
        </p:sp>
      </p:grpSp>
      <p:sp>
        <p:nvSpPr>
          <p:cNvPr id="951" name="Text 4">
            <a:extLst>
              <a:ext uri="{FF2B5EF4-FFF2-40B4-BE49-F238E27FC236}">
                <a16:creationId xmlns:a16="http://schemas.microsoft.com/office/drawing/2014/main" id="{95526AA8-4C93-DEF5-07F0-B472C807CC56}"/>
              </a:ext>
            </a:extLst>
          </p:cNvPr>
          <p:cNvSpPr/>
          <p:nvPr/>
        </p:nvSpPr>
        <p:spPr>
          <a:xfrm>
            <a:off x="3813032" y="2072151"/>
            <a:ext cx="1546898" cy="6412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Sensor</a:t>
            </a:r>
          </a:p>
          <a:p>
            <a:pPr marL="0" indent="0">
              <a:lnSpc>
                <a:spcPts val="2500"/>
              </a:lnSpc>
              <a:buNone/>
            </a:pPr>
            <a:r>
              <a:rPr lang="zh-TW" alt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形式変更：</a:t>
            </a:r>
            <a:endParaRPr lang="en-US" altLang="zh-TW" sz="2400" b="1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  <a:cs typeface="Noto Sans SC" pitchFamily="34" charset="-120"/>
            </a:endParaRPr>
          </a:p>
        </p:txBody>
      </p:sp>
      <p:sp>
        <p:nvSpPr>
          <p:cNvPr id="983" name="Text 4">
            <a:extLst>
              <a:ext uri="{FF2B5EF4-FFF2-40B4-BE49-F238E27FC236}">
                <a16:creationId xmlns:a16="http://schemas.microsoft.com/office/drawing/2014/main" id="{C9A4496F-D5B1-E78D-89C8-68A9622EB7C4}"/>
              </a:ext>
            </a:extLst>
          </p:cNvPr>
          <p:cNvSpPr/>
          <p:nvPr/>
        </p:nvSpPr>
        <p:spPr>
          <a:xfrm>
            <a:off x="3813032" y="3566889"/>
            <a:ext cx="2322752" cy="6412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zh-TW" alt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欠板</a:t>
            </a:r>
            <a:r>
              <a:rPr 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Sensor</a:t>
            </a:r>
          </a:p>
          <a:p>
            <a:pPr marL="0" indent="0">
              <a:lnSpc>
                <a:spcPts val="2500"/>
              </a:lnSpc>
              <a:buNone/>
            </a:pPr>
            <a:r>
              <a:rPr lang="zh-TW" alt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専用</a:t>
            </a:r>
            <a:r>
              <a:rPr lang="en-US" altLang="zh-TW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PLC</a:t>
            </a:r>
            <a:r>
              <a:rPr lang="ja-JP" alt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に</a:t>
            </a:r>
            <a:r>
              <a:rPr lang="zh-TW" alt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変更：</a:t>
            </a:r>
            <a:endParaRPr lang="en-US" altLang="zh-TW" sz="2400" b="1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  <a:cs typeface="Noto Sans SC" pitchFamily="34" charset="-120"/>
            </a:endParaRPr>
          </a:p>
        </p:txBody>
      </p:sp>
      <p:sp>
        <p:nvSpPr>
          <p:cNvPr id="984" name="Text 4">
            <a:extLst>
              <a:ext uri="{FF2B5EF4-FFF2-40B4-BE49-F238E27FC236}">
                <a16:creationId xmlns:a16="http://schemas.microsoft.com/office/drawing/2014/main" id="{5A04B135-FAF9-A57F-6EB1-DAA012471110}"/>
              </a:ext>
            </a:extLst>
          </p:cNvPr>
          <p:cNvSpPr/>
          <p:nvPr/>
        </p:nvSpPr>
        <p:spPr>
          <a:xfrm>
            <a:off x="3813032" y="5013488"/>
            <a:ext cx="2240998" cy="6412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zh-TW" alt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增速段</a:t>
            </a:r>
            <a:endParaRPr lang="en-US" sz="2400" b="1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  <a:cs typeface="Noto Sans SC" pitchFamily="34" charset="-12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altLang="zh-TW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PG</a:t>
            </a:r>
            <a:r>
              <a:rPr lang="zh-TW" alt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実測</a:t>
            </a:r>
            <a:r>
              <a:rPr lang="ja-JP" alt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を</a:t>
            </a:r>
            <a:r>
              <a:rPr lang="zh-TW" altLang="en-US" sz="24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追加：</a:t>
            </a:r>
            <a:endParaRPr lang="en-US" altLang="zh-TW" sz="2400" b="1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  <a:cs typeface="Noto Sans SC" pitchFamily="34" charset="-120"/>
            </a:endParaRPr>
          </a:p>
        </p:txBody>
      </p:sp>
      <p:grpSp>
        <p:nvGrpSpPr>
          <p:cNvPr id="992" name="群組 991">
            <a:extLst>
              <a:ext uri="{FF2B5EF4-FFF2-40B4-BE49-F238E27FC236}">
                <a16:creationId xmlns:a16="http://schemas.microsoft.com/office/drawing/2014/main" id="{6D8BA502-E543-1C69-56E6-2B92623A7183}"/>
              </a:ext>
            </a:extLst>
          </p:cNvPr>
          <p:cNvGrpSpPr/>
          <p:nvPr/>
        </p:nvGrpSpPr>
        <p:grpSpPr>
          <a:xfrm>
            <a:off x="3857325" y="2593991"/>
            <a:ext cx="3888000" cy="143711"/>
            <a:chOff x="3728870" y="2593991"/>
            <a:chExt cx="4066564" cy="143711"/>
          </a:xfrm>
        </p:grpSpPr>
        <p:cxnSp>
          <p:nvCxnSpPr>
            <p:cNvPr id="986" name="直線接點 985">
              <a:extLst>
                <a:ext uri="{FF2B5EF4-FFF2-40B4-BE49-F238E27FC236}">
                  <a16:creationId xmlns:a16="http://schemas.microsoft.com/office/drawing/2014/main" id="{213D64FA-1AD5-E4F5-FB1F-DBF6B8318A4F}"/>
                </a:ext>
              </a:extLst>
            </p:cNvPr>
            <p:cNvCxnSpPr/>
            <p:nvPr/>
          </p:nvCxnSpPr>
          <p:spPr>
            <a:xfrm>
              <a:off x="3728870" y="2724973"/>
              <a:ext cx="4027625" cy="0"/>
            </a:xfrm>
            <a:prstGeom prst="line">
              <a:avLst/>
            </a:prstGeom>
            <a:ln w="25400" cap="rnd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1" name="直角三角形 990">
              <a:extLst>
                <a:ext uri="{FF2B5EF4-FFF2-40B4-BE49-F238E27FC236}">
                  <a16:creationId xmlns:a16="http://schemas.microsoft.com/office/drawing/2014/main" id="{2B87D54D-E52F-1ABB-7709-4E655BB53842}"/>
                </a:ext>
              </a:extLst>
            </p:cNvPr>
            <p:cNvSpPr/>
            <p:nvPr/>
          </p:nvSpPr>
          <p:spPr>
            <a:xfrm>
              <a:off x="7595409" y="2593991"/>
              <a:ext cx="200025" cy="143711"/>
            </a:xfrm>
            <a:prstGeom prst="rtTriangle">
              <a:avLst/>
            </a:prstGeom>
            <a:solidFill>
              <a:srgbClr val="001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993" name="群組 992">
            <a:extLst>
              <a:ext uri="{FF2B5EF4-FFF2-40B4-BE49-F238E27FC236}">
                <a16:creationId xmlns:a16="http://schemas.microsoft.com/office/drawing/2014/main" id="{952D16E7-FFF2-83A2-D7A0-3D5268515F7D}"/>
              </a:ext>
            </a:extLst>
          </p:cNvPr>
          <p:cNvGrpSpPr/>
          <p:nvPr/>
        </p:nvGrpSpPr>
        <p:grpSpPr>
          <a:xfrm>
            <a:off x="3857325" y="4079321"/>
            <a:ext cx="3888000" cy="143711"/>
            <a:chOff x="3728870" y="2593991"/>
            <a:chExt cx="4066564" cy="143711"/>
          </a:xfrm>
        </p:grpSpPr>
        <p:cxnSp>
          <p:nvCxnSpPr>
            <p:cNvPr id="994" name="直線接點 993">
              <a:extLst>
                <a:ext uri="{FF2B5EF4-FFF2-40B4-BE49-F238E27FC236}">
                  <a16:creationId xmlns:a16="http://schemas.microsoft.com/office/drawing/2014/main" id="{E75AAD03-20E0-B6F1-475B-FDFA3F1CEA47}"/>
                </a:ext>
              </a:extLst>
            </p:cNvPr>
            <p:cNvCxnSpPr/>
            <p:nvPr/>
          </p:nvCxnSpPr>
          <p:spPr>
            <a:xfrm>
              <a:off x="3728870" y="2724973"/>
              <a:ext cx="4027625" cy="0"/>
            </a:xfrm>
            <a:prstGeom prst="line">
              <a:avLst/>
            </a:prstGeom>
            <a:ln w="25400" cap="rnd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5" name="直角三角形 994">
              <a:extLst>
                <a:ext uri="{FF2B5EF4-FFF2-40B4-BE49-F238E27FC236}">
                  <a16:creationId xmlns:a16="http://schemas.microsoft.com/office/drawing/2014/main" id="{72840385-8A37-CB4A-88D5-ED6B099C569E}"/>
                </a:ext>
              </a:extLst>
            </p:cNvPr>
            <p:cNvSpPr/>
            <p:nvPr/>
          </p:nvSpPr>
          <p:spPr>
            <a:xfrm>
              <a:off x="7595409" y="2593991"/>
              <a:ext cx="200025" cy="143711"/>
            </a:xfrm>
            <a:prstGeom prst="rtTriangle">
              <a:avLst/>
            </a:prstGeom>
            <a:solidFill>
              <a:srgbClr val="001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996" name="群組 995">
            <a:extLst>
              <a:ext uri="{FF2B5EF4-FFF2-40B4-BE49-F238E27FC236}">
                <a16:creationId xmlns:a16="http://schemas.microsoft.com/office/drawing/2014/main" id="{B525B954-E16A-564E-57EB-6C1178D13EBC}"/>
              </a:ext>
            </a:extLst>
          </p:cNvPr>
          <p:cNvGrpSpPr/>
          <p:nvPr/>
        </p:nvGrpSpPr>
        <p:grpSpPr>
          <a:xfrm>
            <a:off x="3857325" y="5533947"/>
            <a:ext cx="3888000" cy="143711"/>
            <a:chOff x="3728870" y="2593991"/>
            <a:chExt cx="4066564" cy="143711"/>
          </a:xfrm>
        </p:grpSpPr>
        <p:cxnSp>
          <p:nvCxnSpPr>
            <p:cNvPr id="997" name="直線接點 996">
              <a:extLst>
                <a:ext uri="{FF2B5EF4-FFF2-40B4-BE49-F238E27FC236}">
                  <a16:creationId xmlns:a16="http://schemas.microsoft.com/office/drawing/2014/main" id="{0FA2B0B6-6F9A-30DF-D344-BC9E0C789286}"/>
                </a:ext>
              </a:extLst>
            </p:cNvPr>
            <p:cNvCxnSpPr/>
            <p:nvPr/>
          </p:nvCxnSpPr>
          <p:spPr>
            <a:xfrm>
              <a:off x="3728870" y="2724973"/>
              <a:ext cx="4027625" cy="0"/>
            </a:xfrm>
            <a:prstGeom prst="line">
              <a:avLst/>
            </a:prstGeom>
            <a:ln w="25400" cap="rnd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8" name="直角三角形 997">
              <a:extLst>
                <a:ext uri="{FF2B5EF4-FFF2-40B4-BE49-F238E27FC236}">
                  <a16:creationId xmlns:a16="http://schemas.microsoft.com/office/drawing/2014/main" id="{CE3B1437-B126-7550-05D6-8C434C20764E}"/>
                </a:ext>
              </a:extLst>
            </p:cNvPr>
            <p:cNvSpPr/>
            <p:nvPr/>
          </p:nvSpPr>
          <p:spPr>
            <a:xfrm>
              <a:off x="7595409" y="2593991"/>
              <a:ext cx="200025" cy="143711"/>
            </a:xfrm>
            <a:prstGeom prst="rtTriangle">
              <a:avLst/>
            </a:prstGeom>
            <a:solidFill>
              <a:srgbClr val="001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001" name="Text 4">
            <a:extLst>
              <a:ext uri="{FF2B5EF4-FFF2-40B4-BE49-F238E27FC236}">
                <a16:creationId xmlns:a16="http://schemas.microsoft.com/office/drawing/2014/main" id="{DDCA747D-CA8C-C21E-07D7-DC47398E898C}"/>
              </a:ext>
            </a:extLst>
          </p:cNvPr>
          <p:cNvSpPr/>
          <p:nvPr/>
        </p:nvSpPr>
        <p:spPr>
          <a:xfrm>
            <a:off x="5520639" y="2149389"/>
            <a:ext cx="1295226" cy="283732"/>
          </a:xfrm>
          <a:prstGeom prst="rect">
            <a:avLst/>
          </a:prstGeom>
          <a:solidFill>
            <a:srgbClr val="FFFF00">
              <a:alpha val="69804"/>
            </a:srgbClr>
          </a:solidFill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ja-JP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従来</a:t>
            </a:r>
            <a:r>
              <a:rPr lang="en-US" altLang="zh-TW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Sensor</a:t>
            </a:r>
            <a:endParaRPr lang="en-US" sz="2000" b="1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  <a:cs typeface="Noto Sans SC" pitchFamily="34" charset="-120"/>
            </a:endParaRPr>
          </a:p>
        </p:txBody>
      </p:sp>
      <p:sp>
        <p:nvSpPr>
          <p:cNvPr id="1002" name="Text 4">
            <a:extLst>
              <a:ext uri="{FF2B5EF4-FFF2-40B4-BE49-F238E27FC236}">
                <a16:creationId xmlns:a16="http://schemas.microsoft.com/office/drawing/2014/main" id="{C5998C3D-AE80-D636-C8B8-DCC1CB35630B}"/>
              </a:ext>
            </a:extLst>
          </p:cNvPr>
          <p:cNvSpPr/>
          <p:nvPr/>
        </p:nvSpPr>
        <p:spPr>
          <a:xfrm>
            <a:off x="6982074" y="2169620"/>
            <a:ext cx="1989327" cy="286232"/>
          </a:xfrm>
          <a:prstGeom prst="rect">
            <a:avLst/>
          </a:prstGeom>
          <a:solidFill>
            <a:srgbClr val="FFFF00">
              <a:alpha val="69804"/>
            </a:srgbClr>
          </a:solidFill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ja-JP" altLang="en-US" b="1" dirty="0">
                <a:latin typeface="+mn-ea"/>
              </a:rPr>
              <a:t>光ファイバー</a:t>
            </a:r>
            <a:r>
              <a:rPr lang="en-US" altLang="zh-TW" b="1" dirty="0">
                <a:solidFill>
                  <a:srgbClr val="001F6B"/>
                </a:solidFill>
                <a:latin typeface="+mn-ea"/>
                <a:cs typeface="Noto Sans SC" pitchFamily="34" charset="-120"/>
              </a:rPr>
              <a:t>Sensor</a:t>
            </a:r>
            <a:endParaRPr lang="en-US" sz="2000" b="1" dirty="0">
              <a:solidFill>
                <a:schemeClr val="bg1"/>
              </a:solidFill>
              <a:latin typeface="+mn-ea"/>
              <a:cs typeface="Noto Sans SC" pitchFamily="34" charset="-120"/>
            </a:endParaRPr>
          </a:p>
        </p:txBody>
      </p:sp>
      <p:sp>
        <p:nvSpPr>
          <p:cNvPr id="1004" name="Text 4">
            <a:extLst>
              <a:ext uri="{FF2B5EF4-FFF2-40B4-BE49-F238E27FC236}">
                <a16:creationId xmlns:a16="http://schemas.microsoft.com/office/drawing/2014/main" id="{EC2E763C-E663-BB6E-216B-2B8A25A1EF67}"/>
              </a:ext>
            </a:extLst>
          </p:cNvPr>
          <p:cNvSpPr/>
          <p:nvPr/>
        </p:nvSpPr>
        <p:spPr>
          <a:xfrm>
            <a:off x="5596839" y="3589583"/>
            <a:ext cx="1421864" cy="283732"/>
          </a:xfrm>
          <a:prstGeom prst="rect">
            <a:avLst/>
          </a:prstGeom>
          <a:solidFill>
            <a:srgbClr val="FFFF00">
              <a:alpha val="69804"/>
            </a:srgbClr>
          </a:solidFill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zh-TW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本線</a:t>
            </a:r>
            <a:r>
              <a:rPr lang="en-US" altLang="zh-TW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PLC</a:t>
            </a:r>
            <a:r>
              <a:rPr lang="zh-TW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共用</a:t>
            </a:r>
            <a:endParaRPr lang="en-US" sz="2000" b="1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  <a:cs typeface="Noto Sans SC" pitchFamily="34" charset="-120"/>
            </a:endParaRPr>
          </a:p>
        </p:txBody>
      </p:sp>
      <p:sp>
        <p:nvSpPr>
          <p:cNvPr id="1005" name="Text 4">
            <a:extLst>
              <a:ext uri="{FF2B5EF4-FFF2-40B4-BE49-F238E27FC236}">
                <a16:creationId xmlns:a16="http://schemas.microsoft.com/office/drawing/2014/main" id="{94968467-3837-B467-CDA4-B0837D36700F}"/>
              </a:ext>
            </a:extLst>
          </p:cNvPr>
          <p:cNvSpPr/>
          <p:nvPr/>
        </p:nvSpPr>
        <p:spPr>
          <a:xfrm>
            <a:off x="7296338" y="3589208"/>
            <a:ext cx="1421864" cy="283732"/>
          </a:xfrm>
          <a:prstGeom prst="rect">
            <a:avLst/>
          </a:prstGeom>
          <a:solidFill>
            <a:srgbClr val="FFFF00">
              <a:alpha val="69804"/>
            </a:srgbClr>
          </a:solidFill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500"/>
              </a:lnSpc>
              <a:buNone/>
            </a:pPr>
            <a:r>
              <a:rPr lang="zh-TW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欠板專用</a:t>
            </a:r>
            <a:r>
              <a:rPr lang="en-US" altLang="zh-TW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PLC</a:t>
            </a:r>
            <a:endParaRPr lang="en-US" sz="20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Noto Sans SC" pitchFamily="34" charset="-120"/>
            </a:endParaRPr>
          </a:p>
        </p:txBody>
      </p:sp>
      <p:sp>
        <p:nvSpPr>
          <p:cNvPr id="1006" name="Text 4">
            <a:extLst>
              <a:ext uri="{FF2B5EF4-FFF2-40B4-BE49-F238E27FC236}">
                <a16:creationId xmlns:a16="http://schemas.microsoft.com/office/drawing/2014/main" id="{69F7F1B4-073E-AD78-69AA-04918C59040F}"/>
              </a:ext>
            </a:extLst>
          </p:cNvPr>
          <p:cNvSpPr/>
          <p:nvPr/>
        </p:nvSpPr>
        <p:spPr>
          <a:xfrm>
            <a:off x="4943264" y="4790611"/>
            <a:ext cx="1809791" cy="283732"/>
          </a:xfrm>
          <a:prstGeom prst="rect">
            <a:avLst/>
          </a:prstGeom>
          <a:solidFill>
            <a:srgbClr val="FFFF00">
              <a:alpha val="69804"/>
            </a:srgbClr>
          </a:solidFill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MCPG</a:t>
            </a:r>
            <a:r>
              <a:rPr lang="ja-JP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で</a:t>
            </a:r>
            <a:r>
              <a:rPr lang="zh-TW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流速測定</a:t>
            </a:r>
            <a:endParaRPr lang="en-US" sz="2000" b="1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  <a:cs typeface="Noto Sans SC" pitchFamily="34" charset="-120"/>
            </a:endParaRPr>
          </a:p>
        </p:txBody>
      </p:sp>
      <p:sp>
        <p:nvSpPr>
          <p:cNvPr id="1007" name="Text 4">
            <a:extLst>
              <a:ext uri="{FF2B5EF4-FFF2-40B4-BE49-F238E27FC236}">
                <a16:creationId xmlns:a16="http://schemas.microsoft.com/office/drawing/2014/main" id="{225A2C0B-3BF9-B430-3733-CE21FABC9B5B}"/>
              </a:ext>
            </a:extLst>
          </p:cNvPr>
          <p:cNvSpPr/>
          <p:nvPr/>
        </p:nvSpPr>
        <p:spPr>
          <a:xfrm>
            <a:off x="7403639" y="5063575"/>
            <a:ext cx="2324354" cy="283732"/>
          </a:xfrm>
          <a:prstGeom prst="rect">
            <a:avLst/>
          </a:prstGeom>
          <a:solidFill>
            <a:srgbClr val="FFFF00">
              <a:alpha val="69804"/>
            </a:srgbClr>
          </a:solidFill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zh-TW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增速段</a:t>
            </a:r>
            <a:r>
              <a:rPr lang="en-US" altLang="zh-TW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PG</a:t>
            </a:r>
            <a:r>
              <a:rPr lang="zh-TW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測定</a:t>
            </a:r>
            <a:r>
              <a:rPr lang="ja-JP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を</a:t>
            </a:r>
            <a:r>
              <a:rPr lang="zh-TW" altLang="en-US" sz="2000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追加</a:t>
            </a:r>
            <a:endParaRPr lang="en-US" sz="20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Noto Sans SC" pitchFamily="34" charset="-120"/>
            </a:endParaRPr>
          </a:p>
        </p:txBody>
      </p:sp>
      <p:cxnSp>
        <p:nvCxnSpPr>
          <p:cNvPr id="1011" name="直線接點 1010">
            <a:extLst>
              <a:ext uri="{FF2B5EF4-FFF2-40B4-BE49-F238E27FC236}">
                <a16:creationId xmlns:a16="http://schemas.microsoft.com/office/drawing/2014/main" id="{E0BF0245-775F-3C13-33CB-D9E3808C3E49}"/>
              </a:ext>
            </a:extLst>
          </p:cNvPr>
          <p:cNvCxnSpPr/>
          <p:nvPr/>
        </p:nvCxnSpPr>
        <p:spPr>
          <a:xfrm>
            <a:off x="8666693" y="2724973"/>
            <a:ext cx="2888078" cy="0"/>
          </a:xfrm>
          <a:prstGeom prst="line">
            <a:avLst/>
          </a:prstGeom>
          <a:ln w="25400" cap="rnd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直線接點 1013">
            <a:extLst>
              <a:ext uri="{FF2B5EF4-FFF2-40B4-BE49-F238E27FC236}">
                <a16:creationId xmlns:a16="http://schemas.microsoft.com/office/drawing/2014/main" id="{92694471-9586-9942-DB7B-C5BFBAEB2ABC}"/>
              </a:ext>
            </a:extLst>
          </p:cNvPr>
          <p:cNvCxnSpPr/>
          <p:nvPr/>
        </p:nvCxnSpPr>
        <p:spPr>
          <a:xfrm>
            <a:off x="8666693" y="4210303"/>
            <a:ext cx="2888078" cy="0"/>
          </a:xfrm>
          <a:prstGeom prst="line">
            <a:avLst/>
          </a:prstGeom>
          <a:ln w="25400" cap="rnd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直線接點 1016">
            <a:extLst>
              <a:ext uri="{FF2B5EF4-FFF2-40B4-BE49-F238E27FC236}">
                <a16:creationId xmlns:a16="http://schemas.microsoft.com/office/drawing/2014/main" id="{E758EBB4-B8A0-F3D0-24DB-244673DB5835}"/>
              </a:ext>
            </a:extLst>
          </p:cNvPr>
          <p:cNvCxnSpPr/>
          <p:nvPr/>
        </p:nvCxnSpPr>
        <p:spPr>
          <a:xfrm>
            <a:off x="8666693" y="5664929"/>
            <a:ext cx="2888078" cy="0"/>
          </a:xfrm>
          <a:prstGeom prst="line">
            <a:avLst/>
          </a:prstGeom>
          <a:ln w="25400" cap="rnd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直線接點 1019">
            <a:extLst>
              <a:ext uri="{FF2B5EF4-FFF2-40B4-BE49-F238E27FC236}">
                <a16:creationId xmlns:a16="http://schemas.microsoft.com/office/drawing/2014/main" id="{2386DE3B-DC64-794F-6207-79FDCF71BDC9}"/>
              </a:ext>
            </a:extLst>
          </p:cNvPr>
          <p:cNvCxnSpPr/>
          <p:nvPr/>
        </p:nvCxnSpPr>
        <p:spPr>
          <a:xfrm>
            <a:off x="7053296" y="5480050"/>
            <a:ext cx="903254" cy="0"/>
          </a:xfrm>
          <a:prstGeom prst="line">
            <a:avLst/>
          </a:prstGeom>
          <a:ln w="28575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矩形 1020">
            <a:extLst>
              <a:ext uri="{FF2B5EF4-FFF2-40B4-BE49-F238E27FC236}">
                <a16:creationId xmlns:a16="http://schemas.microsoft.com/office/drawing/2014/main" id="{AFD1B322-BC5C-8D96-BF18-1E2547F7E1FD}"/>
              </a:ext>
            </a:extLst>
          </p:cNvPr>
          <p:cNvSpPr/>
          <p:nvPr/>
        </p:nvSpPr>
        <p:spPr>
          <a:xfrm>
            <a:off x="9053220" y="1965203"/>
            <a:ext cx="2656496" cy="6822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ts val="2300"/>
              </a:lnSpc>
            </a:pPr>
            <a:r>
              <a:rPr lang="ja-JP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検出</a:t>
            </a:r>
            <a:r>
              <a:rPr lang="zh-TW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精度：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±22mm</a:t>
            </a:r>
          </a:p>
          <a:p>
            <a:pPr>
              <a:lnSpc>
                <a:spcPts val="2300"/>
              </a:lnSpc>
            </a:pP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  </a:t>
            </a:r>
            <a:r>
              <a:rPr lang="zh-TW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          →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±13mm</a:t>
            </a:r>
          </a:p>
        </p:txBody>
      </p:sp>
      <p:sp>
        <p:nvSpPr>
          <p:cNvPr id="1022" name="矩形 1021">
            <a:extLst>
              <a:ext uri="{FF2B5EF4-FFF2-40B4-BE49-F238E27FC236}">
                <a16:creationId xmlns:a16="http://schemas.microsoft.com/office/drawing/2014/main" id="{715D87D8-551F-E395-34CE-AC58727C05E7}"/>
              </a:ext>
            </a:extLst>
          </p:cNvPr>
          <p:cNvSpPr/>
          <p:nvPr/>
        </p:nvSpPr>
        <p:spPr>
          <a:xfrm>
            <a:off x="9053220" y="3445726"/>
            <a:ext cx="2638864" cy="6822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80</a:t>
            </a:r>
            <a:r>
              <a:rPr lang="zh-TW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以上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  <a:r>
              <a:rPr lang="zh-TW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共用</a:t>
            </a:r>
            <a:endParaRPr lang="en-US" altLang="zh-TW" sz="2400" b="1" dirty="0">
              <a:solidFill>
                <a:schemeClr val="tx1"/>
              </a:solidFill>
              <a:highlight>
                <a:srgbClr val="FFFF00"/>
              </a:highlight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ts val="2300"/>
              </a:lnSpc>
            </a:pPr>
            <a:r>
              <a:rPr lang="zh-TW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→</a:t>
            </a:r>
            <a:r>
              <a:rPr lang="zh-TW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欠板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Sensor</a:t>
            </a:r>
            <a:r>
              <a:rPr lang="zh-TW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專用</a:t>
            </a:r>
            <a:endParaRPr lang="en-US" altLang="zh-TW" sz="2400" b="1" dirty="0">
              <a:solidFill>
                <a:srgbClr val="FF0000"/>
              </a:solidFill>
              <a:highlight>
                <a:srgbClr val="FFFF00"/>
              </a:highlight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023" name="矩形 1022">
            <a:extLst>
              <a:ext uri="{FF2B5EF4-FFF2-40B4-BE49-F238E27FC236}">
                <a16:creationId xmlns:a16="http://schemas.microsoft.com/office/drawing/2014/main" id="{E0532C44-44D8-C88C-5D5B-DA58FEBC15FE}"/>
              </a:ext>
            </a:extLst>
          </p:cNvPr>
          <p:cNvSpPr/>
          <p:nvPr/>
        </p:nvSpPr>
        <p:spPr>
          <a:xfrm>
            <a:off x="9747505" y="4896419"/>
            <a:ext cx="2015295" cy="68223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計算速度</a:t>
            </a:r>
            <a:r>
              <a:rPr lang="ja-JP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から</a:t>
            </a:r>
            <a:endParaRPr lang="en-US" altLang="zh-TW" sz="2400" b="1" dirty="0">
              <a:solidFill>
                <a:schemeClr val="tx1"/>
              </a:solidFill>
              <a:highlight>
                <a:srgbClr val="FFFF00"/>
              </a:highlight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>
              <a:lnSpc>
                <a:spcPts val="2300"/>
              </a:lnSpc>
            </a:pPr>
            <a:r>
              <a:rPr lang="ja-JP" alt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   </a:t>
            </a:r>
            <a:r>
              <a:rPr lang="ja-JP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実測速度</a:t>
            </a:r>
            <a:r>
              <a:rPr lang="ja-JP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へ</a:t>
            </a:r>
            <a:endParaRPr lang="en-US" altLang="zh-TW" sz="2400" b="1" dirty="0">
              <a:solidFill>
                <a:schemeClr val="tx1"/>
              </a:solidFill>
              <a:highlight>
                <a:srgbClr val="FFFF00"/>
              </a:highlight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28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25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5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" grpId="0"/>
      <p:bldP spid="49" grpId="0"/>
      <p:bldP spid="1001" grpId="0" animBg="1"/>
      <p:bldP spid="1002" grpId="0" animBg="1"/>
      <p:bldP spid="1004" grpId="0" animBg="1"/>
      <p:bldP spid="1005" grpId="0" animBg="1"/>
      <p:bldP spid="1006" grpId="0" animBg="1"/>
      <p:bldP spid="1007" grpId="0" animBg="1"/>
      <p:bldP spid="1021" grpId="0"/>
      <p:bldP spid="1022" grpId="0"/>
      <p:bldP spid="10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D563-9F42-AFDF-FDF5-EE0AC4FC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CFB013F2-6B62-BE72-CEF2-33CE97B065D8}"/>
              </a:ext>
            </a:extLst>
          </p:cNvPr>
          <p:cNvGrpSpPr/>
          <p:nvPr/>
        </p:nvGrpSpPr>
        <p:grpSpPr>
          <a:xfrm>
            <a:off x="9958639" y="2028450"/>
            <a:ext cx="2024563" cy="1088974"/>
            <a:chOff x="9986347" y="2028450"/>
            <a:chExt cx="2024563" cy="1088974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8A0B9118-BD7B-7154-87F6-951D73C1420E}"/>
                </a:ext>
              </a:extLst>
            </p:cNvPr>
            <p:cNvSpPr/>
            <p:nvPr/>
          </p:nvSpPr>
          <p:spPr>
            <a:xfrm>
              <a:off x="9994481" y="2028450"/>
              <a:ext cx="2016429" cy="1088974"/>
            </a:xfrm>
            <a:prstGeom prst="roundRect">
              <a:avLst>
                <a:gd name="adj" fmla="val 6390"/>
              </a:avLst>
            </a:prstGeom>
            <a:solidFill>
              <a:srgbClr val="FF9933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9D886B29-9976-8B13-9AE6-932DA863BEB1}"/>
                </a:ext>
              </a:extLst>
            </p:cNvPr>
            <p:cNvGrpSpPr/>
            <p:nvPr/>
          </p:nvGrpSpPr>
          <p:grpSpPr>
            <a:xfrm>
              <a:off x="9986347" y="2076190"/>
              <a:ext cx="1913167" cy="923330"/>
              <a:chOff x="9904936" y="1993066"/>
              <a:chExt cx="1913167" cy="923330"/>
            </a:xfrm>
          </p:grpSpPr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7AE05D3F-E54D-298E-0439-2CE60AD52082}"/>
                  </a:ext>
                </a:extLst>
              </p:cNvPr>
              <p:cNvSpPr txBox="1"/>
              <p:nvPr/>
            </p:nvSpPr>
            <p:spPr>
              <a:xfrm>
                <a:off x="9904936" y="1993066"/>
                <a:ext cx="1582484" cy="92333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TW" sz="5400" b="1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Meiryo UI" panose="020B0604030504040204" pitchFamily="50" charset="-128"/>
                  </a:rPr>
                  <a:t>60</a:t>
                </a:r>
                <a:r>
                  <a:rPr kumimoji="1" lang="en-US" altLang="zh-TW" sz="5400" b="1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Meiryo UI" panose="020B0604030504040204" pitchFamily="50" charset="-128"/>
                  </a:rPr>
                  <a:t>0%</a:t>
                </a:r>
                <a:endParaRPr kumimoji="1" lang="zh-TW" altLang="en-US" sz="5400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endParaRPr>
              </a:p>
            </p:txBody>
          </p:sp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73BF569A-249C-38BE-F2DC-2DCA18E36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86" b="96199" l="1152" r="97696">
                            <a14:foregroundMark x1="95161" y1="17836" x2="95161" y2="17836"/>
                            <a14:foregroundMark x1="97926" y1="4678" x2="96313" y2="23099"/>
                            <a14:foregroundMark x1="10829" y1="95906" x2="38940" y2="92398"/>
                            <a14:foregroundMark x1="38940" y1="92398" x2="45392" y2="85380"/>
                            <a14:foregroundMark x1="5991" y1="96199" x2="9908" y2="96199"/>
                            <a14:foregroundMark x1="1152" y1="95029" x2="4839" y2="95906"/>
                          </a14:backgroundRemoval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184332">
                <a:off x="11394693" y="2367263"/>
                <a:ext cx="423410" cy="333655"/>
              </a:xfrm>
              <a:prstGeom prst="rect">
                <a:avLst/>
              </a:prstGeom>
            </p:spPr>
          </p:pic>
        </p:grpSp>
        <p:sp>
          <p:nvSpPr>
            <p:cNvPr id="94" name="矩形: 圓角 58">
              <a:extLst>
                <a:ext uri="{FF2B5EF4-FFF2-40B4-BE49-F238E27FC236}">
                  <a16:creationId xmlns:a16="http://schemas.microsoft.com/office/drawing/2014/main" id="{ED3475AE-D560-1B5C-493D-37EFE65F9ACC}"/>
                </a:ext>
              </a:extLst>
            </p:cNvPr>
            <p:cNvSpPr/>
            <p:nvPr/>
          </p:nvSpPr>
          <p:spPr>
            <a:xfrm>
              <a:off x="9994482" y="2028450"/>
              <a:ext cx="1980882" cy="1088974"/>
            </a:xfrm>
            <a:custGeom>
              <a:avLst/>
              <a:gdLst>
                <a:gd name="connsiteX0" fmla="*/ 0 w 6749631"/>
                <a:gd name="connsiteY0" fmla="*/ 193012 h 4084037"/>
                <a:gd name="connsiteX1" fmla="*/ 193012 w 6749631"/>
                <a:gd name="connsiteY1" fmla="*/ 0 h 4084037"/>
                <a:gd name="connsiteX2" fmla="*/ 6556619 w 6749631"/>
                <a:gd name="connsiteY2" fmla="*/ 0 h 4084037"/>
                <a:gd name="connsiteX3" fmla="*/ 6749631 w 6749631"/>
                <a:gd name="connsiteY3" fmla="*/ 193012 h 4084037"/>
                <a:gd name="connsiteX4" fmla="*/ 6749631 w 6749631"/>
                <a:gd name="connsiteY4" fmla="*/ 3891025 h 4084037"/>
                <a:gd name="connsiteX5" fmla="*/ 6556619 w 6749631"/>
                <a:gd name="connsiteY5" fmla="*/ 4084037 h 4084037"/>
                <a:gd name="connsiteX6" fmla="*/ 193012 w 6749631"/>
                <a:gd name="connsiteY6" fmla="*/ 4084037 h 4084037"/>
                <a:gd name="connsiteX7" fmla="*/ 0 w 6749631"/>
                <a:gd name="connsiteY7" fmla="*/ 3891025 h 4084037"/>
                <a:gd name="connsiteX8" fmla="*/ 0 w 6749631"/>
                <a:gd name="connsiteY8" fmla="*/ 193012 h 4084037"/>
                <a:gd name="connsiteX0" fmla="*/ 0 w 6749631"/>
                <a:gd name="connsiteY0" fmla="*/ 348443 h 4239468"/>
                <a:gd name="connsiteX1" fmla="*/ 6556619 w 6749631"/>
                <a:gd name="connsiteY1" fmla="*/ 155431 h 4239468"/>
                <a:gd name="connsiteX2" fmla="*/ 6749631 w 6749631"/>
                <a:gd name="connsiteY2" fmla="*/ 348443 h 4239468"/>
                <a:gd name="connsiteX3" fmla="*/ 6749631 w 6749631"/>
                <a:gd name="connsiteY3" fmla="*/ 4046456 h 4239468"/>
                <a:gd name="connsiteX4" fmla="*/ 6556619 w 6749631"/>
                <a:gd name="connsiteY4" fmla="*/ 4239468 h 4239468"/>
                <a:gd name="connsiteX5" fmla="*/ 193012 w 6749631"/>
                <a:gd name="connsiteY5" fmla="*/ 4239468 h 4239468"/>
                <a:gd name="connsiteX6" fmla="*/ 0 w 6749631"/>
                <a:gd name="connsiteY6" fmla="*/ 4046456 h 4239468"/>
                <a:gd name="connsiteX7" fmla="*/ 0 w 6749631"/>
                <a:gd name="connsiteY7" fmla="*/ 348443 h 4239468"/>
                <a:gd name="connsiteX0" fmla="*/ 6556619 w 6749631"/>
                <a:gd name="connsiteY0" fmla="*/ 149230 h 4233267"/>
                <a:gd name="connsiteX1" fmla="*/ 6749631 w 6749631"/>
                <a:gd name="connsiteY1" fmla="*/ 342242 h 4233267"/>
                <a:gd name="connsiteX2" fmla="*/ 6749631 w 6749631"/>
                <a:gd name="connsiteY2" fmla="*/ 4040255 h 4233267"/>
                <a:gd name="connsiteX3" fmla="*/ 6556619 w 6749631"/>
                <a:gd name="connsiteY3" fmla="*/ 4233267 h 4233267"/>
                <a:gd name="connsiteX4" fmla="*/ 193012 w 6749631"/>
                <a:gd name="connsiteY4" fmla="*/ 4233267 h 4233267"/>
                <a:gd name="connsiteX5" fmla="*/ 0 w 6749631"/>
                <a:gd name="connsiteY5" fmla="*/ 4040255 h 4233267"/>
                <a:gd name="connsiteX6" fmla="*/ 0 w 6749631"/>
                <a:gd name="connsiteY6" fmla="*/ 342242 h 4233267"/>
                <a:gd name="connsiteX7" fmla="*/ 6648059 w 6749631"/>
                <a:gd name="connsiteY7" fmla="*/ 240670 h 4233267"/>
                <a:gd name="connsiteX0" fmla="*/ 6556619 w 6749631"/>
                <a:gd name="connsiteY0" fmla="*/ 0 h 4084037"/>
                <a:gd name="connsiteX1" fmla="*/ 6749631 w 6749631"/>
                <a:gd name="connsiteY1" fmla="*/ 193012 h 4084037"/>
                <a:gd name="connsiteX2" fmla="*/ 6749631 w 6749631"/>
                <a:gd name="connsiteY2" fmla="*/ 3891025 h 4084037"/>
                <a:gd name="connsiteX3" fmla="*/ 6556619 w 6749631"/>
                <a:gd name="connsiteY3" fmla="*/ 4084037 h 4084037"/>
                <a:gd name="connsiteX4" fmla="*/ 193012 w 6749631"/>
                <a:gd name="connsiteY4" fmla="*/ 4084037 h 4084037"/>
                <a:gd name="connsiteX5" fmla="*/ 0 w 6749631"/>
                <a:gd name="connsiteY5" fmla="*/ 3891025 h 4084037"/>
                <a:gd name="connsiteX6" fmla="*/ 0 w 6749631"/>
                <a:gd name="connsiteY6" fmla="*/ 193012 h 4084037"/>
                <a:gd name="connsiteX0" fmla="*/ 6749631 w 6749631"/>
                <a:gd name="connsiteY0" fmla="*/ 0 h 3891025"/>
                <a:gd name="connsiteX1" fmla="*/ 6749631 w 6749631"/>
                <a:gd name="connsiteY1" fmla="*/ 3698013 h 3891025"/>
                <a:gd name="connsiteX2" fmla="*/ 6556619 w 6749631"/>
                <a:gd name="connsiteY2" fmla="*/ 3891025 h 3891025"/>
                <a:gd name="connsiteX3" fmla="*/ 193012 w 6749631"/>
                <a:gd name="connsiteY3" fmla="*/ 3891025 h 3891025"/>
                <a:gd name="connsiteX4" fmla="*/ 0 w 6749631"/>
                <a:gd name="connsiteY4" fmla="*/ 3698013 h 3891025"/>
                <a:gd name="connsiteX5" fmla="*/ 0 w 6749631"/>
                <a:gd name="connsiteY5" fmla="*/ 0 h 3891025"/>
                <a:gd name="connsiteX0" fmla="*/ 6749631 w 6749631"/>
                <a:gd name="connsiteY0" fmla="*/ 0 h 3891025"/>
                <a:gd name="connsiteX1" fmla="*/ 6749631 w 6749631"/>
                <a:gd name="connsiteY1" fmla="*/ 3698013 h 3891025"/>
                <a:gd name="connsiteX2" fmla="*/ 6556619 w 6749631"/>
                <a:gd name="connsiteY2" fmla="*/ 3891025 h 3891025"/>
                <a:gd name="connsiteX3" fmla="*/ 3924952 w 6749631"/>
                <a:gd name="connsiteY3" fmla="*/ 3881206 h 3891025"/>
                <a:gd name="connsiteX4" fmla="*/ 193012 w 6749631"/>
                <a:gd name="connsiteY4" fmla="*/ 3891025 h 3891025"/>
                <a:gd name="connsiteX5" fmla="*/ 0 w 6749631"/>
                <a:gd name="connsiteY5" fmla="*/ 3698013 h 3891025"/>
                <a:gd name="connsiteX6" fmla="*/ 0 w 6749631"/>
                <a:gd name="connsiteY6" fmla="*/ 0 h 3891025"/>
                <a:gd name="connsiteX0" fmla="*/ 6749631 w 6749631"/>
                <a:gd name="connsiteY0" fmla="*/ 0 h 4032677"/>
                <a:gd name="connsiteX1" fmla="*/ 6749631 w 6749631"/>
                <a:gd name="connsiteY1" fmla="*/ 3698013 h 4032677"/>
                <a:gd name="connsiteX2" fmla="*/ 3924952 w 6749631"/>
                <a:gd name="connsiteY2" fmla="*/ 3881206 h 4032677"/>
                <a:gd name="connsiteX3" fmla="*/ 193012 w 6749631"/>
                <a:gd name="connsiteY3" fmla="*/ 3891025 h 4032677"/>
                <a:gd name="connsiteX4" fmla="*/ 0 w 6749631"/>
                <a:gd name="connsiteY4" fmla="*/ 3698013 h 4032677"/>
                <a:gd name="connsiteX5" fmla="*/ 0 w 6749631"/>
                <a:gd name="connsiteY5" fmla="*/ 0 h 4032677"/>
                <a:gd name="connsiteX0" fmla="*/ 6749631 w 6749631"/>
                <a:gd name="connsiteY0" fmla="*/ 0 h 3891025"/>
                <a:gd name="connsiteX1" fmla="*/ 3924952 w 6749631"/>
                <a:gd name="connsiteY1" fmla="*/ 3881206 h 3891025"/>
                <a:gd name="connsiteX2" fmla="*/ 193012 w 6749631"/>
                <a:gd name="connsiteY2" fmla="*/ 3891025 h 3891025"/>
                <a:gd name="connsiteX3" fmla="*/ 0 w 6749631"/>
                <a:gd name="connsiteY3" fmla="*/ 3698013 h 3891025"/>
                <a:gd name="connsiteX4" fmla="*/ 0 w 6749631"/>
                <a:gd name="connsiteY4" fmla="*/ 0 h 3891025"/>
                <a:gd name="connsiteX0" fmla="*/ 3932526 w 3932526"/>
                <a:gd name="connsiteY0" fmla="*/ 0 h 3942078"/>
                <a:gd name="connsiteX1" fmla="*/ 3924952 w 3932526"/>
                <a:gd name="connsiteY1" fmla="*/ 3932259 h 3942078"/>
                <a:gd name="connsiteX2" fmla="*/ 193012 w 3932526"/>
                <a:gd name="connsiteY2" fmla="*/ 3942078 h 3942078"/>
                <a:gd name="connsiteX3" fmla="*/ 0 w 3932526"/>
                <a:gd name="connsiteY3" fmla="*/ 3749066 h 3942078"/>
                <a:gd name="connsiteX4" fmla="*/ 0 w 3932526"/>
                <a:gd name="connsiteY4" fmla="*/ 51053 h 3942078"/>
                <a:gd name="connsiteX0" fmla="*/ 3918128 w 3925307"/>
                <a:gd name="connsiteY0" fmla="*/ 0 h 3933570"/>
                <a:gd name="connsiteX1" fmla="*/ 3924952 w 3925307"/>
                <a:gd name="connsiteY1" fmla="*/ 3923751 h 3933570"/>
                <a:gd name="connsiteX2" fmla="*/ 193012 w 3925307"/>
                <a:gd name="connsiteY2" fmla="*/ 3933570 h 3933570"/>
                <a:gd name="connsiteX3" fmla="*/ 0 w 3925307"/>
                <a:gd name="connsiteY3" fmla="*/ 3740558 h 3933570"/>
                <a:gd name="connsiteX4" fmla="*/ 0 w 3925307"/>
                <a:gd name="connsiteY4" fmla="*/ 42545 h 3933570"/>
                <a:gd name="connsiteX0" fmla="*/ 3927727 w 3927727"/>
                <a:gd name="connsiteY0" fmla="*/ 0 h 3925062"/>
                <a:gd name="connsiteX1" fmla="*/ 3924952 w 3927727"/>
                <a:gd name="connsiteY1" fmla="*/ 3915243 h 3925062"/>
                <a:gd name="connsiteX2" fmla="*/ 193012 w 3927727"/>
                <a:gd name="connsiteY2" fmla="*/ 3925062 h 3925062"/>
                <a:gd name="connsiteX3" fmla="*/ 0 w 3927727"/>
                <a:gd name="connsiteY3" fmla="*/ 3732050 h 3925062"/>
                <a:gd name="connsiteX4" fmla="*/ 0 w 3927727"/>
                <a:gd name="connsiteY4" fmla="*/ 34037 h 3925062"/>
                <a:gd name="connsiteX0" fmla="*/ 3924952 w 3924951"/>
                <a:gd name="connsiteY0" fmla="*/ 3881206 h 3891025"/>
                <a:gd name="connsiteX1" fmla="*/ 193012 w 3924951"/>
                <a:gd name="connsiteY1" fmla="*/ 3891025 h 3891025"/>
                <a:gd name="connsiteX2" fmla="*/ 0 w 3924951"/>
                <a:gd name="connsiteY2" fmla="*/ 3698013 h 3891025"/>
                <a:gd name="connsiteX3" fmla="*/ 0 w 3924951"/>
                <a:gd name="connsiteY3" fmla="*/ 0 h 3891025"/>
                <a:gd name="connsiteX0" fmla="*/ 3924952 w 3924953"/>
                <a:gd name="connsiteY0" fmla="*/ 3881206 h 3891025"/>
                <a:gd name="connsiteX1" fmla="*/ 193012 w 3924953"/>
                <a:gd name="connsiteY1" fmla="*/ 3891025 h 3891025"/>
                <a:gd name="connsiteX2" fmla="*/ 0 w 3924953"/>
                <a:gd name="connsiteY2" fmla="*/ 3698013 h 3891025"/>
                <a:gd name="connsiteX3" fmla="*/ 0 w 3924953"/>
                <a:gd name="connsiteY3" fmla="*/ 0 h 3891025"/>
                <a:gd name="connsiteX0" fmla="*/ 3924952 w 3924951"/>
                <a:gd name="connsiteY0" fmla="*/ 3881206 h 3891025"/>
                <a:gd name="connsiteX1" fmla="*/ 193012 w 3924951"/>
                <a:gd name="connsiteY1" fmla="*/ 3891025 h 3891025"/>
                <a:gd name="connsiteX2" fmla="*/ 0 w 3924951"/>
                <a:gd name="connsiteY2" fmla="*/ 3698013 h 3891025"/>
                <a:gd name="connsiteX3" fmla="*/ 0 w 3924951"/>
                <a:gd name="connsiteY3" fmla="*/ 0 h 389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951" h="3891025">
                  <a:moveTo>
                    <a:pt x="3924952" y="3881206"/>
                  </a:moveTo>
                  <a:lnTo>
                    <a:pt x="193012" y="3891025"/>
                  </a:lnTo>
                  <a:cubicBezTo>
                    <a:pt x="86414" y="3891025"/>
                    <a:pt x="14155" y="3855665"/>
                    <a:pt x="0" y="3698013"/>
                  </a:cubicBez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5262EDA-7DA3-520F-2CE7-8647B67BBBFC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266459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成果：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従来方法の驚異的な成果！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9499EF-5C93-EF14-8D56-18A19AA4AA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2E9B7A1-5540-5AEA-EF18-A546F1F47307}"/>
              </a:ext>
            </a:extLst>
          </p:cNvPr>
          <p:cNvSpPr/>
          <p:nvPr/>
        </p:nvSpPr>
        <p:spPr>
          <a:xfrm>
            <a:off x="3440489" y="5914067"/>
            <a:ext cx="530786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努力の成果、感動的な数字！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B9234DA2-F232-E827-FE36-D339215858C8}"/>
              </a:ext>
            </a:extLst>
          </p:cNvPr>
          <p:cNvGrpSpPr/>
          <p:nvPr/>
        </p:nvGrpSpPr>
        <p:grpSpPr>
          <a:xfrm>
            <a:off x="3080113" y="1562201"/>
            <a:ext cx="6082937" cy="3869677"/>
            <a:chOff x="3080113" y="2250621"/>
            <a:chExt cx="6082937" cy="3869677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4D3A198C-CEA5-DE8A-4A2A-A6BEC46290AA}"/>
                </a:ext>
              </a:extLst>
            </p:cNvPr>
            <p:cNvSpPr/>
            <p:nvPr/>
          </p:nvSpPr>
          <p:spPr>
            <a:xfrm>
              <a:off x="3485571" y="2573699"/>
              <a:ext cx="2592000" cy="3190147"/>
            </a:xfrm>
            <a:prstGeom prst="roundRect">
              <a:avLst>
                <a:gd name="adj" fmla="val 2953"/>
              </a:avLst>
            </a:prstGeom>
            <a:solidFill>
              <a:srgbClr val="FFC1D4">
                <a:alpha val="20000"/>
              </a:srgbClr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6EC6480B-47C1-C70E-E99B-31AC4D220315}"/>
                </a:ext>
              </a:extLst>
            </p:cNvPr>
            <p:cNvSpPr/>
            <p:nvPr/>
          </p:nvSpPr>
          <p:spPr>
            <a:xfrm>
              <a:off x="6129038" y="2573699"/>
              <a:ext cx="2595600" cy="3190147"/>
            </a:xfrm>
            <a:prstGeom prst="roundRect">
              <a:avLst>
                <a:gd name="adj" fmla="val 2953"/>
              </a:avLst>
            </a:prstGeom>
            <a:solidFill>
              <a:srgbClr val="BBDBFF">
                <a:alpha val="20000"/>
              </a:srgbClr>
            </a:solidFill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B422C38-D5CA-B101-8139-1FFDE5CE35A9}"/>
                </a:ext>
              </a:extLst>
            </p:cNvPr>
            <p:cNvGrpSpPr/>
            <p:nvPr/>
          </p:nvGrpSpPr>
          <p:grpSpPr>
            <a:xfrm>
              <a:off x="3080113" y="2250621"/>
              <a:ext cx="6082937" cy="3869677"/>
              <a:chOff x="3077484" y="1806896"/>
              <a:chExt cx="6082937" cy="3869677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950F2398-DE8C-9DEA-10EA-A3978164FB93}"/>
                  </a:ext>
                </a:extLst>
              </p:cNvPr>
              <p:cNvGrpSpPr/>
              <p:nvPr/>
            </p:nvGrpSpPr>
            <p:grpSpPr>
              <a:xfrm>
                <a:off x="3077484" y="2031732"/>
                <a:ext cx="6082937" cy="3385270"/>
                <a:chOff x="3069549" y="1939636"/>
                <a:chExt cx="6280286" cy="3495098"/>
              </a:xfrm>
            </p:grpSpPr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30FE43FE-7069-C414-EC45-F7FCD1E75BFD}"/>
                    </a:ext>
                  </a:extLst>
                </p:cNvPr>
                <p:cNvGrpSpPr/>
                <p:nvPr/>
              </p:nvGrpSpPr>
              <p:grpSpPr>
                <a:xfrm>
                  <a:off x="3069549" y="1939636"/>
                  <a:ext cx="3165447" cy="3495098"/>
                  <a:chOff x="299296" y="1477818"/>
                  <a:chExt cx="4620165" cy="4193309"/>
                </a:xfrm>
              </p:grpSpPr>
              <p:pic>
                <p:nvPicPr>
                  <p:cNvPr id="34" name="圖片 33">
                    <a:extLst>
                      <a:ext uri="{FF2B5EF4-FFF2-40B4-BE49-F238E27FC236}">
                        <a16:creationId xmlns:a16="http://schemas.microsoft.com/office/drawing/2014/main" id="{789B7168-643E-F74B-554B-C9A11A572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1609" b="7797"/>
                  <a:stretch>
                    <a:fillRect/>
                  </a:stretch>
                </p:blipFill>
                <p:spPr>
                  <a:xfrm>
                    <a:off x="732049" y="1477818"/>
                    <a:ext cx="4187412" cy="4193309"/>
                  </a:xfrm>
                  <a:prstGeom prst="rect">
                    <a:avLst/>
                  </a:prstGeom>
                </p:spPr>
              </p:pic>
              <p:pic>
                <p:nvPicPr>
                  <p:cNvPr id="35" name="圖片 34">
                    <a:extLst>
                      <a:ext uri="{FF2B5EF4-FFF2-40B4-BE49-F238E27FC236}">
                        <a16:creationId xmlns:a16="http://schemas.microsoft.com/office/drawing/2014/main" id="{A116FBEB-DC73-0B86-219F-E84D1AE5B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90061" b="7797"/>
                  <a:stretch>
                    <a:fillRect/>
                  </a:stretch>
                </p:blipFill>
                <p:spPr>
                  <a:xfrm>
                    <a:off x="299296" y="1477818"/>
                    <a:ext cx="470852" cy="41933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4147B805-A7C2-5F71-85B0-D27D4B943CF1}"/>
                    </a:ext>
                  </a:extLst>
                </p:cNvPr>
                <p:cNvGrpSpPr/>
                <p:nvPr/>
              </p:nvGrpSpPr>
              <p:grpSpPr>
                <a:xfrm>
                  <a:off x="6217390" y="1939636"/>
                  <a:ext cx="3132445" cy="3495098"/>
                  <a:chOff x="6325436" y="1477818"/>
                  <a:chExt cx="4571995" cy="4193309"/>
                </a:xfrm>
              </p:grpSpPr>
              <p:pic>
                <p:nvPicPr>
                  <p:cNvPr id="32" name="圖片 31">
                    <a:extLst>
                      <a:ext uri="{FF2B5EF4-FFF2-40B4-BE49-F238E27FC236}">
                        <a16:creationId xmlns:a16="http://schemas.microsoft.com/office/drawing/2014/main" id="{57CF85E5-9CE8-2F50-FD13-5A1BA7770F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986" b="7191"/>
                  <a:stretch>
                    <a:fillRect/>
                  </a:stretch>
                </p:blipFill>
                <p:spPr>
                  <a:xfrm>
                    <a:off x="6325436" y="1498676"/>
                    <a:ext cx="4571995" cy="4172451"/>
                  </a:xfrm>
                  <a:prstGeom prst="rect">
                    <a:avLst/>
                  </a:prstGeom>
                </p:spPr>
              </p:pic>
              <p:pic>
                <p:nvPicPr>
                  <p:cNvPr id="33" name="圖片 32">
                    <a:extLst>
                      <a:ext uri="{FF2B5EF4-FFF2-40B4-BE49-F238E27FC236}">
                        <a16:creationId xmlns:a16="http://schemas.microsoft.com/office/drawing/2014/main" id="{67CD0047-56ED-C553-0A92-32335E0F33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2033" r="84470" b="7797"/>
                  <a:stretch>
                    <a:fillRect/>
                  </a:stretch>
                </p:blipFill>
                <p:spPr>
                  <a:xfrm flipH="1">
                    <a:off x="10247941" y="1477818"/>
                    <a:ext cx="165693" cy="419330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6" name="テキスト ボックス 16">
                <a:extLst>
                  <a:ext uri="{FF2B5EF4-FFF2-40B4-BE49-F238E27FC236}">
                    <a16:creationId xmlns:a16="http://schemas.microsoft.com/office/drawing/2014/main" id="{EDC579D4-078F-03D7-89A8-4F4FD3CAB1F6}"/>
                  </a:ext>
                </a:extLst>
              </p:cNvPr>
              <p:cNvSpPr txBox="1"/>
              <p:nvPr/>
            </p:nvSpPr>
            <p:spPr>
              <a:xfrm>
                <a:off x="3110200" y="1806896"/>
                <a:ext cx="5533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>
                    <a:solidFill>
                      <a:srgbClr val="001F6B"/>
                    </a:solidFill>
                    <a:latin typeface="+mj-lt"/>
                    <a:ea typeface="MS Gothic" panose="020B0609070205080204" pitchFamily="49" charset="-128"/>
                  </a:rPr>
                  <a:t>mm</a:t>
                </a:r>
                <a:endParaRPr kumimoji="1" lang="ja-JP" altLang="en-US" sz="1400" b="1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endParaRPr>
              </a:p>
            </p:txBody>
          </p:sp>
          <p:sp>
            <p:nvSpPr>
              <p:cNvPr id="37" name="テキスト ボックス 16">
                <a:extLst>
                  <a:ext uri="{FF2B5EF4-FFF2-40B4-BE49-F238E27FC236}">
                    <a16:creationId xmlns:a16="http://schemas.microsoft.com/office/drawing/2014/main" id="{03F1C69D-2E9D-3812-7ADD-9EB5416D548F}"/>
                  </a:ext>
                </a:extLst>
              </p:cNvPr>
              <p:cNvSpPr txBox="1"/>
              <p:nvPr/>
            </p:nvSpPr>
            <p:spPr>
              <a:xfrm>
                <a:off x="8562690" y="1806896"/>
                <a:ext cx="5533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b="1">
                    <a:solidFill>
                      <a:srgbClr val="001F6B"/>
                    </a:solidFill>
                    <a:latin typeface="+mj-lt"/>
                    <a:ea typeface="MS Gothic" panose="020B0609070205080204" pitchFamily="49" charset="-128"/>
                  </a:rPr>
                  <a:t>mm</a:t>
                </a:r>
                <a:endParaRPr kumimoji="1" lang="ja-JP" altLang="en-US" sz="1400" b="1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endParaRPr>
              </a:p>
            </p:txBody>
          </p:sp>
          <p:sp>
            <p:nvSpPr>
              <p:cNvPr id="41" name="テキスト ボックス 16">
                <a:extLst>
                  <a:ext uri="{FF2B5EF4-FFF2-40B4-BE49-F238E27FC236}">
                    <a16:creationId xmlns:a16="http://schemas.microsoft.com/office/drawing/2014/main" id="{5BDB370E-CF96-654C-4836-473597C6BB25}"/>
                  </a:ext>
                </a:extLst>
              </p:cNvPr>
              <p:cNvSpPr txBox="1"/>
              <p:nvPr/>
            </p:nvSpPr>
            <p:spPr>
              <a:xfrm>
                <a:off x="3926774" y="2129974"/>
                <a:ext cx="18133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sz="1600" b="1" dirty="0">
                    <a:solidFill>
                      <a:srgbClr val="FF0000"/>
                    </a:solidFill>
                    <a:latin typeface="+mn-ea"/>
                  </a:rPr>
                  <a:t>本線</a:t>
                </a:r>
                <a:r>
                  <a:rPr kumimoji="1" lang="en-US" altLang="zh-TW" sz="1600" b="1" dirty="0">
                    <a:solidFill>
                      <a:srgbClr val="FF0000"/>
                    </a:solidFill>
                    <a:latin typeface="+mn-ea"/>
                  </a:rPr>
                  <a:t>MCPG</a:t>
                </a:r>
                <a:r>
                  <a:rPr kumimoji="1" lang="ja-JP" altLang="en-US" sz="1600" b="1" dirty="0">
                    <a:solidFill>
                      <a:srgbClr val="FF0000"/>
                    </a:solidFill>
                    <a:latin typeface="+mn-ea"/>
                  </a:rPr>
                  <a:t>で</a:t>
                </a:r>
                <a:r>
                  <a:rPr kumimoji="1" lang="zh-TW" altLang="en-US" sz="1600" b="1" dirty="0">
                    <a:solidFill>
                      <a:srgbClr val="FF0000"/>
                    </a:solidFill>
                    <a:latin typeface="+mn-ea"/>
                  </a:rPr>
                  <a:t>計算</a:t>
                </a:r>
                <a:endParaRPr kumimoji="1" lang="ja-JP" altLang="en-US" sz="16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42" name="テキスト ボックス 16">
                <a:extLst>
                  <a:ext uri="{FF2B5EF4-FFF2-40B4-BE49-F238E27FC236}">
                    <a16:creationId xmlns:a16="http://schemas.microsoft.com/office/drawing/2014/main" id="{7584FF5B-3610-A006-F322-7EAF0C188154}"/>
                  </a:ext>
                </a:extLst>
              </p:cNvPr>
              <p:cNvSpPr txBox="1"/>
              <p:nvPr/>
            </p:nvSpPr>
            <p:spPr>
              <a:xfrm>
                <a:off x="6375608" y="2129974"/>
                <a:ext cx="22101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600" b="1" dirty="0">
                    <a:solidFill>
                      <a:srgbClr val="0000FF"/>
                    </a:solidFill>
                    <a:latin typeface="+mn-ea"/>
                  </a:rPr>
                  <a:t>増速段</a:t>
                </a:r>
                <a:r>
                  <a:rPr kumimoji="1" lang="en-US" altLang="ja-JP" sz="1600" b="1" dirty="0">
                    <a:solidFill>
                      <a:srgbClr val="0000FF"/>
                    </a:solidFill>
                    <a:latin typeface="+mn-ea"/>
                  </a:rPr>
                  <a:t>Roll</a:t>
                </a:r>
                <a:r>
                  <a:rPr kumimoji="1" lang="ja-JP" altLang="en-US" sz="1600" b="1" dirty="0">
                    <a:solidFill>
                      <a:srgbClr val="0000FF"/>
                    </a:solidFill>
                    <a:latin typeface="+mn-ea"/>
                  </a:rPr>
                  <a:t>速率で推算</a:t>
                </a:r>
              </a:p>
            </p:txBody>
          </p:sp>
          <p:sp>
            <p:nvSpPr>
              <p:cNvPr id="43" name="テキスト ボックス 16">
                <a:extLst>
                  <a:ext uri="{FF2B5EF4-FFF2-40B4-BE49-F238E27FC236}">
                    <a16:creationId xmlns:a16="http://schemas.microsoft.com/office/drawing/2014/main" id="{EF2B06B1-E39B-07F1-C853-A2289B7450C4}"/>
                  </a:ext>
                </a:extLst>
              </p:cNvPr>
              <p:cNvSpPr txBox="1"/>
              <p:nvPr/>
            </p:nvSpPr>
            <p:spPr>
              <a:xfrm>
                <a:off x="3761370" y="5353914"/>
                <a:ext cx="4717958" cy="322659"/>
              </a:xfrm>
              <a:prstGeom prst="roundRect">
                <a:avLst>
                  <a:gd name="adj" fmla="val 8231"/>
                </a:avLst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 anchor="ctr">
                <a:spAutoFit/>
              </a:bodyPr>
              <a:lstStyle/>
              <a:p>
                <a:r>
                  <a:rPr kumimoji="1" lang="zh-TW" altLang="en-US" sz="1400" b="1" dirty="0">
                    <a:ln>
                      <a:solidFill>
                        <a:srgbClr val="0000FF"/>
                      </a:solidFill>
                    </a:ln>
                    <a:solidFill>
                      <a:srgbClr val="0000FF"/>
                    </a:solidFill>
                    <a:latin typeface="+mj-lt"/>
                    <a:ea typeface="MS Gothic" panose="020B0609070205080204" pitchFamily="49" charset="-128"/>
                  </a:rPr>
                  <a:t>－</a:t>
                </a:r>
                <a:r>
                  <a:rPr kumimoji="1" lang="zh-TW" altLang="en-US" sz="1400" b="1" dirty="0">
                    <a:latin typeface="+mj-lt"/>
                    <a:ea typeface="MS Gothic" panose="020B0609070205080204" pitchFamily="49" charset="-128"/>
                  </a:rPr>
                  <a:t>誤差</a:t>
                </a:r>
                <a:r>
                  <a:rPr kumimoji="1" lang="en-US" altLang="zh-TW" sz="1400" b="1" dirty="0">
                    <a:latin typeface="+mj-lt"/>
                    <a:ea typeface="MS Gothic" panose="020B0609070205080204" pitchFamily="49" charset="-128"/>
                  </a:rPr>
                  <a:t>(</a:t>
                </a:r>
                <a:r>
                  <a:rPr kumimoji="1" lang="ja-JP" altLang="en-US" sz="1400" b="1" dirty="0">
                    <a:latin typeface="+mj-lt"/>
                    <a:ea typeface="MS Gothic" panose="020B0609070205080204" pitchFamily="49" charset="-128"/>
                  </a:rPr>
                  <a:t>実測</a:t>
                </a:r>
                <a:r>
                  <a:rPr kumimoji="1" lang="en-US" altLang="zh-TW" sz="1400" b="1" dirty="0">
                    <a:latin typeface="+mj-lt"/>
                    <a:ea typeface="MS Gothic" panose="020B0609070205080204" pitchFamily="49" charset="-128"/>
                  </a:rPr>
                  <a:t>-</a:t>
                </a:r>
                <a:r>
                  <a:rPr kumimoji="1" lang="zh-TW" altLang="en-US" sz="1400" b="1" dirty="0">
                    <a:latin typeface="+mj-lt"/>
                    <a:ea typeface="MS Gothic" panose="020B0609070205080204" pitchFamily="49" charset="-128"/>
                  </a:rPr>
                  <a:t>換算</a:t>
                </a:r>
                <a:r>
                  <a:rPr kumimoji="1" lang="en-US" altLang="zh-TW" sz="1400" b="1" dirty="0">
                    <a:latin typeface="+mj-lt"/>
                    <a:ea typeface="MS Gothic" panose="020B0609070205080204" pitchFamily="49" charset="-128"/>
                  </a:rPr>
                  <a:t>)  </a:t>
                </a:r>
                <a:r>
                  <a:rPr kumimoji="1" lang="zh-TW" altLang="en-US" sz="1400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MS Gothic" panose="020B0609070205080204" pitchFamily="49" charset="-128"/>
                  </a:rPr>
                  <a:t>－</a:t>
                </a:r>
                <a:r>
                  <a:rPr kumimoji="1" lang="zh-TW" altLang="en-US" sz="1400" b="1" dirty="0">
                    <a:ea typeface="MS Gothic" panose="020B0609070205080204" pitchFamily="49" charset="-128"/>
                  </a:rPr>
                  <a:t>上限</a:t>
                </a:r>
                <a:r>
                  <a:rPr kumimoji="1" lang="en-US" altLang="zh-TW" sz="1400" b="1" dirty="0">
                    <a:ea typeface="MS Gothic" panose="020B0609070205080204" pitchFamily="49" charset="-128"/>
                  </a:rPr>
                  <a:t>(1.0mm)  </a:t>
                </a:r>
                <a:r>
                  <a:rPr kumimoji="1" lang="zh-TW" altLang="en-US" sz="1400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ea typeface="MS Gothic" panose="020B0609070205080204" pitchFamily="49" charset="-128"/>
                  </a:rPr>
                  <a:t>－</a:t>
                </a:r>
                <a:r>
                  <a:rPr kumimoji="1" lang="zh-TW" altLang="en-US" sz="1400" b="1" dirty="0">
                    <a:ea typeface="MS Gothic" panose="020B0609070205080204" pitchFamily="49" charset="-128"/>
                  </a:rPr>
                  <a:t>下限</a:t>
                </a:r>
                <a:r>
                  <a:rPr kumimoji="1" lang="en-US" altLang="zh-TW" sz="1400" b="1" dirty="0">
                    <a:ea typeface="MS Gothic" panose="020B0609070205080204" pitchFamily="49" charset="-128"/>
                  </a:rPr>
                  <a:t>(1.0mm)</a:t>
                </a:r>
                <a:endParaRPr kumimoji="1" lang="ja-JP" altLang="en-US" sz="1400" b="1" dirty="0">
                  <a:latin typeface="+mj-lt"/>
                  <a:ea typeface="MS Gothic" panose="020B0609070205080204" pitchFamily="49" charset="-128"/>
                </a:endParaRPr>
              </a:p>
            </p:txBody>
          </p:sp>
          <p:sp>
            <p:nvSpPr>
              <p:cNvPr id="45" name="テキスト ボックス 16">
                <a:extLst>
                  <a:ext uri="{FF2B5EF4-FFF2-40B4-BE49-F238E27FC236}">
                    <a16:creationId xmlns:a16="http://schemas.microsoft.com/office/drawing/2014/main" id="{6CDA5281-A2A1-DAD5-2689-ADD3F8112ACA}"/>
                  </a:ext>
                </a:extLst>
              </p:cNvPr>
              <p:cNvSpPr txBox="1"/>
              <p:nvPr/>
            </p:nvSpPr>
            <p:spPr>
              <a:xfrm>
                <a:off x="3775360" y="4005022"/>
                <a:ext cx="2016899" cy="3847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9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lt"/>
                    <a:ea typeface="MS Gothic" panose="020B0609070205080204" pitchFamily="49" charset="-128"/>
                  </a:rPr>
                  <a:t>誤差範囲</a:t>
                </a:r>
                <a:r>
                  <a:rPr lang="en-US" altLang="zh-TW" sz="19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MS PGothic" panose="020B0600070205080204" pitchFamily="34" charset="-128"/>
                    <a:ea typeface="MS PGothic" panose="020B0600070205080204" pitchFamily="34" charset="-128"/>
                  </a:rPr>
                  <a:t>±22mm</a:t>
                </a:r>
                <a:endParaRPr kumimoji="1" lang="ja-JP" altLang="en-US" sz="1900" b="1" dirty="0">
                  <a:solidFill>
                    <a:srgbClr val="FF0000"/>
                  </a:solidFill>
                  <a:latin typeface="+mj-lt"/>
                  <a:ea typeface="MS Gothic" panose="020B0609070205080204" pitchFamily="49" charset="-128"/>
                </a:endParaRPr>
              </a:p>
            </p:txBody>
          </p:sp>
          <p:sp>
            <p:nvSpPr>
              <p:cNvPr id="47" name="テキスト ボックス 16">
                <a:extLst>
                  <a:ext uri="{FF2B5EF4-FFF2-40B4-BE49-F238E27FC236}">
                    <a16:creationId xmlns:a16="http://schemas.microsoft.com/office/drawing/2014/main" id="{CD038878-A866-72A2-FF74-1D9F599D45FD}"/>
                  </a:ext>
                </a:extLst>
              </p:cNvPr>
              <p:cNvSpPr txBox="1"/>
              <p:nvPr/>
            </p:nvSpPr>
            <p:spPr>
              <a:xfrm>
                <a:off x="6480960" y="4005022"/>
                <a:ext cx="2066592" cy="3847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900" b="1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+mj-lt"/>
                    <a:ea typeface="MS Gothic" panose="020B0609070205080204" pitchFamily="49" charset="-128"/>
                  </a:rPr>
                  <a:t>誤差範囲</a:t>
                </a:r>
                <a:r>
                  <a:rPr lang="en-US" altLang="zh-TW" sz="1900" b="1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MS PGothic" panose="020B0600070205080204" pitchFamily="34" charset="-128"/>
                    <a:ea typeface="MS PGothic" panose="020B0600070205080204" pitchFamily="34" charset="-128"/>
                  </a:rPr>
                  <a:t>±3.5mm</a:t>
                </a:r>
                <a:endParaRPr kumimoji="1" lang="ja-JP" altLang="en-US" sz="1900" b="1" dirty="0">
                  <a:solidFill>
                    <a:srgbClr val="0000FF"/>
                  </a:solidFill>
                  <a:latin typeface="+mj-lt"/>
                  <a:ea typeface="MS Gothic" panose="020B0609070205080204" pitchFamily="49" charset="-128"/>
                </a:endParaRPr>
              </a:p>
            </p:txBody>
          </p:sp>
        </p:grp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3C9B029-F591-CCFB-2A05-2AF0192D7F10}"/>
              </a:ext>
            </a:extLst>
          </p:cNvPr>
          <p:cNvGrpSpPr/>
          <p:nvPr/>
        </p:nvGrpSpPr>
        <p:grpSpPr>
          <a:xfrm>
            <a:off x="343649" y="1225179"/>
            <a:ext cx="2512226" cy="1398225"/>
            <a:chOff x="905599" y="1006534"/>
            <a:chExt cx="2512226" cy="1398225"/>
          </a:xfrm>
        </p:grpSpPr>
        <p:pic>
          <p:nvPicPr>
            <p:cNvPr id="3" name="圖片 2" descr="keyence fu-40s 的圖片結果">
              <a:extLst>
                <a:ext uri="{FF2B5EF4-FFF2-40B4-BE49-F238E27FC236}">
                  <a16:creationId xmlns:a16="http://schemas.microsoft.com/office/drawing/2014/main" id="{130FFD36-CA3A-A8DC-93FB-1F4202E862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" t="15936" r="3355" b="6771"/>
            <a:stretch>
              <a:fillRect/>
            </a:stretch>
          </p:blipFill>
          <p:spPr bwMode="auto">
            <a:xfrm>
              <a:off x="1514353" y="1172099"/>
              <a:ext cx="1448890" cy="1232660"/>
            </a:xfrm>
            <a:prstGeom prst="roundRect">
              <a:avLst>
                <a:gd name="adj" fmla="val 688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テキスト ボックス 16">
              <a:extLst>
                <a:ext uri="{FF2B5EF4-FFF2-40B4-BE49-F238E27FC236}">
                  <a16:creationId xmlns:a16="http://schemas.microsoft.com/office/drawing/2014/main" id="{659D0934-F0CA-AB2C-4B54-620C962F0641}"/>
                </a:ext>
              </a:extLst>
            </p:cNvPr>
            <p:cNvSpPr txBox="1"/>
            <p:nvPr/>
          </p:nvSpPr>
          <p:spPr>
            <a:xfrm>
              <a:off x="905599" y="1006534"/>
              <a:ext cx="25122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光ファイバー</a:t>
              </a:r>
              <a:r>
                <a:rPr kumimoji="1" lang="en-US" altLang="zh-TW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Sensor</a:t>
              </a:r>
            </a:p>
            <a:p>
              <a:r>
                <a:rPr kumimoji="1" lang="ja-JP" altLang="en-US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に</a:t>
              </a:r>
              <a:r>
                <a:rPr kumimoji="1" lang="zh-TW" altLang="en-US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交換</a:t>
              </a:r>
              <a:endParaRPr kumimoji="1" lang="ja-JP" altLang="en-US" sz="2000" b="1" dirty="0">
                <a:solidFill>
                  <a:schemeClr val="bg1"/>
                </a:solidFill>
                <a:highlight>
                  <a:srgbClr val="000080"/>
                </a:highlight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2497F80-C13A-D730-1677-22FAAE21977E}"/>
              </a:ext>
            </a:extLst>
          </p:cNvPr>
          <p:cNvGrpSpPr/>
          <p:nvPr/>
        </p:nvGrpSpPr>
        <p:grpSpPr>
          <a:xfrm>
            <a:off x="345692" y="2821908"/>
            <a:ext cx="2200712" cy="1291558"/>
            <a:chOff x="4619734" y="1113201"/>
            <a:chExt cx="2200712" cy="1291558"/>
          </a:xfrm>
        </p:grpSpPr>
        <p:pic>
          <p:nvPicPr>
            <p:cNvPr id="27" name="Image 5">
              <a:extLst>
                <a:ext uri="{FF2B5EF4-FFF2-40B4-BE49-F238E27FC236}">
                  <a16:creationId xmlns:a16="http://schemas.microsoft.com/office/drawing/2014/main" id="{DF9068F7-1E9B-D0DD-9145-7ECE17AAD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228344" y="1165996"/>
              <a:ext cx="1592102" cy="1238763"/>
            </a:xfrm>
            <a:prstGeom prst="roundRect">
              <a:avLst>
                <a:gd name="adj" fmla="val 5788"/>
              </a:avLst>
            </a:prstGeom>
            <a:ln>
              <a:noFill/>
            </a:ln>
            <a:effectLst/>
          </p:spPr>
        </p:pic>
        <p:sp>
          <p:nvSpPr>
            <p:cNvPr id="24" name="テキスト ボックス 16">
              <a:extLst>
                <a:ext uri="{FF2B5EF4-FFF2-40B4-BE49-F238E27FC236}">
                  <a16:creationId xmlns:a16="http://schemas.microsoft.com/office/drawing/2014/main" id="{625180E4-9C6A-30E8-0780-F8E625A8B6DB}"/>
                </a:ext>
              </a:extLst>
            </p:cNvPr>
            <p:cNvSpPr txBox="1"/>
            <p:nvPr/>
          </p:nvSpPr>
          <p:spPr>
            <a:xfrm>
              <a:off x="4619734" y="1113201"/>
              <a:ext cx="18646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專用</a:t>
              </a:r>
              <a:r>
                <a:rPr kumimoji="1" lang="en-US" altLang="zh-TW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PLC</a:t>
              </a:r>
              <a:r>
                <a:rPr kumimoji="1" lang="ja-JP" altLang="en-US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を</a:t>
              </a:r>
              <a:r>
                <a:rPr kumimoji="1" lang="zh-TW" altLang="en-US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設置</a:t>
              </a:r>
              <a:endParaRPr kumimoji="1" lang="ja-JP" altLang="en-US" sz="2000" b="1" dirty="0">
                <a:solidFill>
                  <a:schemeClr val="bg1"/>
                </a:solidFill>
                <a:highlight>
                  <a:srgbClr val="000080"/>
                </a:highlight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1DE68532-D86E-9346-0AF8-CED9BACFE931}"/>
              </a:ext>
            </a:extLst>
          </p:cNvPr>
          <p:cNvGrpSpPr/>
          <p:nvPr/>
        </p:nvGrpSpPr>
        <p:grpSpPr>
          <a:xfrm>
            <a:off x="367724" y="4275443"/>
            <a:ext cx="2183226" cy="1299121"/>
            <a:chOff x="8643967" y="1105638"/>
            <a:chExt cx="2183226" cy="1299121"/>
          </a:xfrm>
        </p:grpSpPr>
        <p:pic>
          <p:nvPicPr>
            <p:cNvPr id="28" name="Image 4">
              <a:extLst>
                <a:ext uri="{FF2B5EF4-FFF2-40B4-BE49-F238E27FC236}">
                  <a16:creationId xmlns:a16="http://schemas.microsoft.com/office/drawing/2014/main" id="{870FDA29-5119-5411-84AF-F0981A57B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9"/>
            <a:stretch>
              <a:fillRect/>
            </a:stretch>
          </p:blipFill>
          <p:spPr>
            <a:xfrm>
              <a:off x="9235094" y="1165995"/>
              <a:ext cx="1592099" cy="1238764"/>
            </a:xfrm>
            <a:prstGeom prst="roundRect">
              <a:avLst>
                <a:gd name="adj" fmla="val 4932"/>
              </a:avLst>
            </a:prstGeom>
            <a:ln>
              <a:noFill/>
            </a:ln>
            <a:effectLst/>
          </p:spPr>
        </p:pic>
        <p:sp>
          <p:nvSpPr>
            <p:cNvPr id="25" name="テキスト ボックス 16">
              <a:extLst>
                <a:ext uri="{FF2B5EF4-FFF2-40B4-BE49-F238E27FC236}">
                  <a16:creationId xmlns:a16="http://schemas.microsoft.com/office/drawing/2014/main" id="{F5F83C53-1381-567B-3DCB-BB410F529C76}"/>
                </a:ext>
              </a:extLst>
            </p:cNvPr>
            <p:cNvSpPr txBox="1"/>
            <p:nvPr/>
          </p:nvSpPr>
          <p:spPr>
            <a:xfrm>
              <a:off x="8643967" y="1105638"/>
              <a:ext cx="1992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PG</a:t>
              </a:r>
              <a:r>
                <a:rPr kumimoji="1" lang="zh-TW" altLang="en-US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速度計</a:t>
              </a:r>
              <a:r>
                <a:rPr kumimoji="1" lang="ja-JP" altLang="en-US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を</a:t>
              </a:r>
              <a:r>
                <a:rPr kumimoji="1" lang="zh-TW" altLang="en-US" sz="2000" b="1" dirty="0">
                  <a:solidFill>
                    <a:schemeClr val="bg1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rPr>
                <a:t>設置</a:t>
              </a:r>
              <a:endParaRPr kumimoji="1" lang="ja-JP" altLang="en-US" sz="2000" b="1" dirty="0">
                <a:solidFill>
                  <a:schemeClr val="bg1"/>
                </a:solidFill>
                <a:highlight>
                  <a:srgbClr val="000080"/>
                </a:highlight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5BD70F96-7643-31DE-EEA7-ACC847100259}"/>
              </a:ext>
            </a:extLst>
          </p:cNvPr>
          <p:cNvCxnSpPr/>
          <p:nvPr/>
        </p:nvCxnSpPr>
        <p:spPr>
          <a:xfrm>
            <a:off x="-337972" y="2724973"/>
            <a:ext cx="2888078" cy="0"/>
          </a:xfrm>
          <a:prstGeom prst="line">
            <a:avLst/>
          </a:prstGeom>
          <a:ln w="25400" cap="rnd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89E56FC4-1C4F-6241-C546-13F4630818F4}"/>
              </a:ext>
            </a:extLst>
          </p:cNvPr>
          <p:cNvCxnSpPr/>
          <p:nvPr/>
        </p:nvCxnSpPr>
        <p:spPr>
          <a:xfrm>
            <a:off x="-337972" y="4210303"/>
            <a:ext cx="2888078" cy="0"/>
          </a:xfrm>
          <a:prstGeom prst="line">
            <a:avLst/>
          </a:prstGeom>
          <a:ln w="25400" cap="rnd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B413710C-1AEE-2CC4-1FE2-AAE60016EAFB}"/>
              </a:ext>
            </a:extLst>
          </p:cNvPr>
          <p:cNvCxnSpPr/>
          <p:nvPr/>
        </p:nvCxnSpPr>
        <p:spPr>
          <a:xfrm>
            <a:off x="-337972" y="5664929"/>
            <a:ext cx="2888078" cy="0"/>
          </a:xfrm>
          <a:prstGeom prst="line">
            <a:avLst/>
          </a:prstGeom>
          <a:ln w="25400" cap="rnd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7F14209A-A1DE-1121-B6DA-F9FB48FA144E}"/>
              </a:ext>
            </a:extLst>
          </p:cNvPr>
          <p:cNvGrpSpPr/>
          <p:nvPr/>
        </p:nvGrpSpPr>
        <p:grpSpPr>
          <a:xfrm>
            <a:off x="2580586" y="1924389"/>
            <a:ext cx="7040137" cy="3829230"/>
            <a:chOff x="2580586" y="1924389"/>
            <a:chExt cx="7040137" cy="3829230"/>
          </a:xfrm>
        </p:grpSpPr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BB6DED0D-F6B5-EA2A-3CCA-E791F23F844E}"/>
                </a:ext>
              </a:extLst>
            </p:cNvPr>
            <p:cNvSpPr/>
            <p:nvPr/>
          </p:nvSpPr>
          <p:spPr>
            <a:xfrm>
              <a:off x="2699169" y="2159213"/>
              <a:ext cx="6802971" cy="3512733"/>
            </a:xfrm>
            <a:custGeom>
              <a:avLst/>
              <a:gdLst>
                <a:gd name="connsiteX0" fmla="*/ 0 w 6749631"/>
                <a:gd name="connsiteY0" fmla="*/ 193012 h 4084037"/>
                <a:gd name="connsiteX1" fmla="*/ 193012 w 6749631"/>
                <a:gd name="connsiteY1" fmla="*/ 0 h 4084037"/>
                <a:gd name="connsiteX2" fmla="*/ 6556619 w 6749631"/>
                <a:gd name="connsiteY2" fmla="*/ 0 h 4084037"/>
                <a:gd name="connsiteX3" fmla="*/ 6749631 w 6749631"/>
                <a:gd name="connsiteY3" fmla="*/ 193012 h 4084037"/>
                <a:gd name="connsiteX4" fmla="*/ 6749631 w 6749631"/>
                <a:gd name="connsiteY4" fmla="*/ 3891025 h 4084037"/>
                <a:gd name="connsiteX5" fmla="*/ 6556619 w 6749631"/>
                <a:gd name="connsiteY5" fmla="*/ 4084037 h 4084037"/>
                <a:gd name="connsiteX6" fmla="*/ 193012 w 6749631"/>
                <a:gd name="connsiteY6" fmla="*/ 4084037 h 4084037"/>
                <a:gd name="connsiteX7" fmla="*/ 0 w 6749631"/>
                <a:gd name="connsiteY7" fmla="*/ 3891025 h 4084037"/>
                <a:gd name="connsiteX8" fmla="*/ 0 w 6749631"/>
                <a:gd name="connsiteY8" fmla="*/ 193012 h 4084037"/>
                <a:gd name="connsiteX0" fmla="*/ 0 w 6749631"/>
                <a:gd name="connsiteY0" fmla="*/ 348443 h 4239468"/>
                <a:gd name="connsiteX1" fmla="*/ 6556619 w 6749631"/>
                <a:gd name="connsiteY1" fmla="*/ 155431 h 4239468"/>
                <a:gd name="connsiteX2" fmla="*/ 6749631 w 6749631"/>
                <a:gd name="connsiteY2" fmla="*/ 348443 h 4239468"/>
                <a:gd name="connsiteX3" fmla="*/ 6749631 w 6749631"/>
                <a:gd name="connsiteY3" fmla="*/ 4046456 h 4239468"/>
                <a:gd name="connsiteX4" fmla="*/ 6556619 w 6749631"/>
                <a:gd name="connsiteY4" fmla="*/ 4239468 h 4239468"/>
                <a:gd name="connsiteX5" fmla="*/ 193012 w 6749631"/>
                <a:gd name="connsiteY5" fmla="*/ 4239468 h 4239468"/>
                <a:gd name="connsiteX6" fmla="*/ 0 w 6749631"/>
                <a:gd name="connsiteY6" fmla="*/ 4046456 h 4239468"/>
                <a:gd name="connsiteX7" fmla="*/ 0 w 6749631"/>
                <a:gd name="connsiteY7" fmla="*/ 348443 h 4239468"/>
                <a:gd name="connsiteX0" fmla="*/ 6556619 w 6749631"/>
                <a:gd name="connsiteY0" fmla="*/ 149230 h 4233267"/>
                <a:gd name="connsiteX1" fmla="*/ 6749631 w 6749631"/>
                <a:gd name="connsiteY1" fmla="*/ 342242 h 4233267"/>
                <a:gd name="connsiteX2" fmla="*/ 6749631 w 6749631"/>
                <a:gd name="connsiteY2" fmla="*/ 4040255 h 4233267"/>
                <a:gd name="connsiteX3" fmla="*/ 6556619 w 6749631"/>
                <a:gd name="connsiteY3" fmla="*/ 4233267 h 4233267"/>
                <a:gd name="connsiteX4" fmla="*/ 193012 w 6749631"/>
                <a:gd name="connsiteY4" fmla="*/ 4233267 h 4233267"/>
                <a:gd name="connsiteX5" fmla="*/ 0 w 6749631"/>
                <a:gd name="connsiteY5" fmla="*/ 4040255 h 4233267"/>
                <a:gd name="connsiteX6" fmla="*/ 0 w 6749631"/>
                <a:gd name="connsiteY6" fmla="*/ 342242 h 4233267"/>
                <a:gd name="connsiteX7" fmla="*/ 6648059 w 6749631"/>
                <a:gd name="connsiteY7" fmla="*/ 240670 h 4233267"/>
                <a:gd name="connsiteX0" fmla="*/ 6556619 w 6749631"/>
                <a:gd name="connsiteY0" fmla="*/ 0 h 4084037"/>
                <a:gd name="connsiteX1" fmla="*/ 6749631 w 6749631"/>
                <a:gd name="connsiteY1" fmla="*/ 193012 h 4084037"/>
                <a:gd name="connsiteX2" fmla="*/ 6749631 w 6749631"/>
                <a:gd name="connsiteY2" fmla="*/ 3891025 h 4084037"/>
                <a:gd name="connsiteX3" fmla="*/ 6556619 w 6749631"/>
                <a:gd name="connsiteY3" fmla="*/ 4084037 h 4084037"/>
                <a:gd name="connsiteX4" fmla="*/ 193012 w 6749631"/>
                <a:gd name="connsiteY4" fmla="*/ 4084037 h 4084037"/>
                <a:gd name="connsiteX5" fmla="*/ 0 w 6749631"/>
                <a:gd name="connsiteY5" fmla="*/ 3891025 h 4084037"/>
                <a:gd name="connsiteX6" fmla="*/ 0 w 6749631"/>
                <a:gd name="connsiteY6" fmla="*/ 193012 h 4084037"/>
                <a:gd name="connsiteX0" fmla="*/ 6749631 w 6749631"/>
                <a:gd name="connsiteY0" fmla="*/ 0 h 3891025"/>
                <a:gd name="connsiteX1" fmla="*/ 6749631 w 6749631"/>
                <a:gd name="connsiteY1" fmla="*/ 3698013 h 3891025"/>
                <a:gd name="connsiteX2" fmla="*/ 6556619 w 6749631"/>
                <a:gd name="connsiteY2" fmla="*/ 3891025 h 3891025"/>
                <a:gd name="connsiteX3" fmla="*/ 193012 w 6749631"/>
                <a:gd name="connsiteY3" fmla="*/ 3891025 h 3891025"/>
                <a:gd name="connsiteX4" fmla="*/ 0 w 6749631"/>
                <a:gd name="connsiteY4" fmla="*/ 3698013 h 3891025"/>
                <a:gd name="connsiteX5" fmla="*/ 0 w 6749631"/>
                <a:gd name="connsiteY5" fmla="*/ 0 h 389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9631" h="3891025">
                  <a:moveTo>
                    <a:pt x="6749631" y="0"/>
                  </a:moveTo>
                  <a:lnTo>
                    <a:pt x="6749631" y="3698013"/>
                  </a:lnTo>
                  <a:cubicBezTo>
                    <a:pt x="6749631" y="3804611"/>
                    <a:pt x="6663217" y="3891025"/>
                    <a:pt x="6556619" y="3891025"/>
                  </a:cubicBezTo>
                  <a:lnTo>
                    <a:pt x="193012" y="3891025"/>
                  </a:lnTo>
                  <a:cubicBezTo>
                    <a:pt x="86414" y="3891025"/>
                    <a:pt x="0" y="3804611"/>
                    <a:pt x="0" y="3698013"/>
                  </a:cubicBez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A8E87019-537F-FB00-0DFA-16DADDFC5E47}"/>
                </a:ext>
              </a:extLst>
            </p:cNvPr>
            <p:cNvSpPr/>
            <p:nvPr/>
          </p:nvSpPr>
          <p:spPr>
            <a:xfrm>
              <a:off x="2580586" y="1924389"/>
              <a:ext cx="237167" cy="237167"/>
            </a:xfrm>
            <a:prstGeom prst="ellipse">
              <a:avLst/>
            </a:prstGeom>
            <a:solidFill>
              <a:srgbClr val="35DCFD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4CCD5413-01B2-A3C5-438F-70B586301543}"/>
                </a:ext>
              </a:extLst>
            </p:cNvPr>
            <p:cNvSpPr/>
            <p:nvPr/>
          </p:nvSpPr>
          <p:spPr>
            <a:xfrm>
              <a:off x="2580586" y="3479672"/>
              <a:ext cx="237167" cy="237167"/>
            </a:xfrm>
            <a:prstGeom prst="ellipse">
              <a:avLst/>
            </a:prstGeom>
            <a:solidFill>
              <a:srgbClr val="35DCFD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881FE2D7-F623-4500-9727-5D8C74DE143A}"/>
                </a:ext>
              </a:extLst>
            </p:cNvPr>
            <p:cNvSpPr/>
            <p:nvPr/>
          </p:nvSpPr>
          <p:spPr>
            <a:xfrm>
              <a:off x="2580586" y="5032924"/>
              <a:ext cx="237167" cy="237167"/>
            </a:xfrm>
            <a:prstGeom prst="ellipse">
              <a:avLst/>
            </a:prstGeom>
            <a:solidFill>
              <a:srgbClr val="35DCFD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B50AA609-AB1D-080C-CC40-833B50857BE6}"/>
                </a:ext>
              </a:extLst>
            </p:cNvPr>
            <p:cNvSpPr/>
            <p:nvPr/>
          </p:nvSpPr>
          <p:spPr>
            <a:xfrm flipV="1">
              <a:off x="2613653" y="2493937"/>
              <a:ext cx="171031" cy="18690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02109617-5996-59CE-FDB3-7BCDC58F362C}"/>
                </a:ext>
              </a:extLst>
            </p:cNvPr>
            <p:cNvSpPr/>
            <p:nvPr/>
          </p:nvSpPr>
          <p:spPr>
            <a:xfrm flipV="1">
              <a:off x="2613653" y="3013225"/>
              <a:ext cx="171031" cy="18690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5F958619-229E-6A53-E8C5-3FE7B8642F72}"/>
                </a:ext>
              </a:extLst>
            </p:cNvPr>
            <p:cNvSpPr/>
            <p:nvPr/>
          </p:nvSpPr>
          <p:spPr>
            <a:xfrm flipV="1">
              <a:off x="2613653" y="3996380"/>
              <a:ext cx="171031" cy="18690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6097027-C438-C8BB-47F5-D1BA677EFE89}"/>
                </a:ext>
              </a:extLst>
            </p:cNvPr>
            <p:cNvSpPr/>
            <p:nvPr/>
          </p:nvSpPr>
          <p:spPr>
            <a:xfrm flipV="1">
              <a:off x="2613653" y="4515668"/>
              <a:ext cx="171031" cy="18690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DC0AED07-8729-AEEA-5775-DB2CB6881864}"/>
                </a:ext>
              </a:extLst>
            </p:cNvPr>
            <p:cNvGrpSpPr/>
            <p:nvPr/>
          </p:nvGrpSpPr>
          <p:grpSpPr>
            <a:xfrm rot="16200000">
              <a:off x="3974985" y="4799089"/>
              <a:ext cx="171031" cy="1738028"/>
              <a:chOff x="2887034" y="3996380"/>
              <a:chExt cx="171031" cy="1738028"/>
            </a:xfrm>
          </p:grpSpPr>
          <p:sp>
            <p:nvSpPr>
              <p:cNvPr id="64" name="等腰三角形 63">
                <a:extLst>
                  <a:ext uri="{FF2B5EF4-FFF2-40B4-BE49-F238E27FC236}">
                    <a16:creationId xmlns:a16="http://schemas.microsoft.com/office/drawing/2014/main" id="{651EC48E-E1CE-FFF2-D1D3-6C45B07D2C27}"/>
                  </a:ext>
                </a:extLst>
              </p:cNvPr>
              <p:cNvSpPr/>
              <p:nvPr/>
            </p:nvSpPr>
            <p:spPr>
              <a:xfrm flipV="1">
                <a:off x="2887034" y="3996380"/>
                <a:ext cx="171031" cy="186906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23E7F839-0F37-2284-622D-316EB659357D}"/>
                  </a:ext>
                </a:extLst>
              </p:cNvPr>
              <p:cNvSpPr/>
              <p:nvPr/>
            </p:nvSpPr>
            <p:spPr>
              <a:xfrm flipV="1">
                <a:off x="2887034" y="5547502"/>
                <a:ext cx="171031" cy="186906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E68EC7E0-32D9-B6A5-73F6-389838F02823}"/>
                </a:ext>
              </a:extLst>
            </p:cNvPr>
            <p:cNvGrpSpPr/>
            <p:nvPr/>
          </p:nvGrpSpPr>
          <p:grpSpPr>
            <a:xfrm rot="16200000">
              <a:off x="8097119" y="4791404"/>
              <a:ext cx="171031" cy="1753400"/>
              <a:chOff x="2887034" y="2897452"/>
              <a:chExt cx="171031" cy="1753400"/>
            </a:xfrm>
          </p:grpSpPr>
          <p:sp>
            <p:nvSpPr>
              <p:cNvPr id="68" name="等腰三角形 67">
                <a:extLst>
                  <a:ext uri="{FF2B5EF4-FFF2-40B4-BE49-F238E27FC236}">
                    <a16:creationId xmlns:a16="http://schemas.microsoft.com/office/drawing/2014/main" id="{BB0191D5-662A-19A0-22D8-04A3CC3771C2}"/>
                  </a:ext>
                </a:extLst>
              </p:cNvPr>
              <p:cNvSpPr/>
              <p:nvPr/>
            </p:nvSpPr>
            <p:spPr>
              <a:xfrm flipV="1">
                <a:off x="2887034" y="2897452"/>
                <a:ext cx="171031" cy="186906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9" name="等腰三角形 68">
                <a:extLst>
                  <a:ext uri="{FF2B5EF4-FFF2-40B4-BE49-F238E27FC236}">
                    <a16:creationId xmlns:a16="http://schemas.microsoft.com/office/drawing/2014/main" id="{5C361608-18DD-BEAB-E9AB-3501F04599AF}"/>
                  </a:ext>
                </a:extLst>
              </p:cNvPr>
              <p:cNvSpPr/>
              <p:nvPr/>
            </p:nvSpPr>
            <p:spPr>
              <a:xfrm flipV="1">
                <a:off x="2887034" y="4463946"/>
                <a:ext cx="171031" cy="186906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4C671236-E559-55D0-935E-04A388A2FB5F}"/>
                </a:ext>
              </a:extLst>
            </p:cNvPr>
            <p:cNvSpPr/>
            <p:nvPr/>
          </p:nvSpPr>
          <p:spPr>
            <a:xfrm>
              <a:off x="9415517" y="2493937"/>
              <a:ext cx="171031" cy="18690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817A0BEF-3E79-D8FD-C6AB-919FD27E17A8}"/>
                </a:ext>
              </a:extLst>
            </p:cNvPr>
            <p:cNvSpPr/>
            <p:nvPr/>
          </p:nvSpPr>
          <p:spPr>
            <a:xfrm>
              <a:off x="9415517" y="3013225"/>
              <a:ext cx="171031" cy="18690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DF277E-E250-58EB-E2AE-8CD203037AE1}"/>
                </a:ext>
              </a:extLst>
            </p:cNvPr>
            <p:cNvSpPr/>
            <p:nvPr/>
          </p:nvSpPr>
          <p:spPr>
            <a:xfrm>
              <a:off x="9415517" y="3996380"/>
              <a:ext cx="171031" cy="18690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EB2E1E17-7E87-9664-A139-3EC79B2454C1}"/>
                </a:ext>
              </a:extLst>
            </p:cNvPr>
            <p:cNvSpPr/>
            <p:nvPr/>
          </p:nvSpPr>
          <p:spPr>
            <a:xfrm>
              <a:off x="9415517" y="4515668"/>
              <a:ext cx="171031" cy="18690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5278F67D-C1EE-ED2C-69CE-55FD9095B573}"/>
                </a:ext>
              </a:extLst>
            </p:cNvPr>
            <p:cNvSpPr/>
            <p:nvPr/>
          </p:nvSpPr>
          <p:spPr>
            <a:xfrm>
              <a:off x="9383556" y="1924389"/>
              <a:ext cx="237167" cy="237167"/>
            </a:xfrm>
            <a:prstGeom prst="ellipse">
              <a:avLst/>
            </a:prstGeom>
            <a:solidFill>
              <a:srgbClr val="35DCFD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4AA801A8-A4D6-4BBF-5F23-9F8763A7BCE7}"/>
              </a:ext>
            </a:extLst>
          </p:cNvPr>
          <p:cNvGrpSpPr/>
          <p:nvPr/>
        </p:nvGrpSpPr>
        <p:grpSpPr>
          <a:xfrm>
            <a:off x="9677189" y="1475142"/>
            <a:ext cx="2348998" cy="612070"/>
            <a:chOff x="9704897" y="1428962"/>
            <a:chExt cx="2348998" cy="612070"/>
          </a:xfrm>
        </p:grpSpPr>
        <p:sp>
          <p:nvSpPr>
            <p:cNvPr id="76" name="テキスト ボックス 16">
              <a:extLst>
                <a:ext uri="{FF2B5EF4-FFF2-40B4-BE49-F238E27FC236}">
                  <a16:creationId xmlns:a16="http://schemas.microsoft.com/office/drawing/2014/main" id="{E7CF2299-8862-7A09-D288-A96F8F7A08CF}"/>
                </a:ext>
              </a:extLst>
            </p:cNvPr>
            <p:cNvSpPr txBox="1"/>
            <p:nvPr/>
          </p:nvSpPr>
          <p:spPr>
            <a:xfrm>
              <a:off x="10025776" y="1548589"/>
              <a:ext cx="20281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600" b="1" u="sng" dirty="0">
                  <a:solidFill>
                    <a:srgbClr val="FF33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 精度向上：</a:t>
              </a:r>
              <a:endParaRPr kumimoji="1" lang="ja-JP" altLang="en-US" sz="2600" b="1" u="sng" dirty="0">
                <a:solidFill>
                  <a:srgbClr val="FF3300"/>
                </a:solidFill>
                <a:highlight>
                  <a:srgbClr val="000080"/>
                </a:highlight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105E49FA-B3D3-5C4B-A220-6FE8E128457B}"/>
                </a:ext>
              </a:extLst>
            </p:cNvPr>
            <p:cNvGrpSpPr/>
            <p:nvPr/>
          </p:nvGrpSpPr>
          <p:grpSpPr>
            <a:xfrm>
              <a:off x="9704897" y="1428962"/>
              <a:ext cx="574254" cy="574254"/>
              <a:chOff x="9753459" y="1363939"/>
              <a:chExt cx="574254" cy="574254"/>
            </a:xfrm>
          </p:grpSpPr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E334D8DF-30ED-8C91-06F8-9F540E17ADAB}"/>
                  </a:ext>
                </a:extLst>
              </p:cNvPr>
              <p:cNvSpPr/>
              <p:nvPr/>
            </p:nvSpPr>
            <p:spPr>
              <a:xfrm>
                <a:off x="9753459" y="1363939"/>
                <a:ext cx="574254" cy="57425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5" name="Image 7" descr="preencoded.png">
                <a:extLst>
                  <a:ext uri="{FF2B5EF4-FFF2-40B4-BE49-F238E27FC236}">
                    <a16:creationId xmlns:a16="http://schemas.microsoft.com/office/drawing/2014/main" id="{A8D00F5A-26CF-09B6-3FAE-9E045A52B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400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839227" y="1389058"/>
                <a:ext cx="396736" cy="528981"/>
              </a:xfrm>
              <a:prstGeom prst="rect">
                <a:avLst/>
              </a:prstGeom>
            </p:spPr>
          </p:pic>
        </p:grp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269FD1CE-A5F9-A196-58B7-DE5F7897B33F}"/>
              </a:ext>
            </a:extLst>
          </p:cNvPr>
          <p:cNvGrpSpPr/>
          <p:nvPr/>
        </p:nvGrpSpPr>
        <p:grpSpPr>
          <a:xfrm>
            <a:off x="4593244" y="971291"/>
            <a:ext cx="3008586" cy="523220"/>
            <a:chOff x="4599594" y="971291"/>
            <a:chExt cx="3008586" cy="523220"/>
          </a:xfrm>
        </p:grpSpPr>
        <p:sp>
          <p:nvSpPr>
            <p:cNvPr id="86" name="テキスト ボックス 16">
              <a:extLst>
                <a:ext uri="{FF2B5EF4-FFF2-40B4-BE49-F238E27FC236}">
                  <a16:creationId xmlns:a16="http://schemas.microsoft.com/office/drawing/2014/main" id="{8CF51C96-264B-121E-2781-0D6E0E0C3F56}"/>
                </a:ext>
              </a:extLst>
            </p:cNvPr>
            <p:cNvSpPr txBox="1"/>
            <p:nvPr/>
          </p:nvSpPr>
          <p:spPr>
            <a:xfrm>
              <a:off x="4938164" y="971291"/>
              <a:ext cx="234872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2800" b="1" dirty="0">
                  <a:solidFill>
                    <a:srgbClr val="001F6B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実測検証結果</a:t>
              </a:r>
              <a:endParaRPr kumimoji="1" lang="ja-JP" altLang="en-US" sz="2800" b="1" dirty="0">
                <a:solidFill>
                  <a:srgbClr val="001F6B"/>
                </a:solidFill>
                <a:highlight>
                  <a:srgbClr val="000080"/>
                </a:highlight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54C507CF-BDBA-E1D6-8DBE-D0267F933AF1}"/>
                </a:ext>
              </a:extLst>
            </p:cNvPr>
            <p:cNvSpPr/>
            <p:nvPr/>
          </p:nvSpPr>
          <p:spPr>
            <a:xfrm rot="16200000" flipV="1">
              <a:off x="4591042" y="1150210"/>
              <a:ext cx="253571" cy="236467"/>
            </a:xfrm>
            <a:prstGeom prst="triangle">
              <a:avLst/>
            </a:prstGeom>
            <a:solidFill>
              <a:srgbClr val="001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001F6B"/>
                </a:solidFill>
              </a:endParaRPr>
            </a:p>
          </p:txBody>
        </p:sp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6CB34450-A242-1D75-7CF9-71126BA94B99}"/>
                </a:ext>
              </a:extLst>
            </p:cNvPr>
            <p:cNvSpPr/>
            <p:nvPr/>
          </p:nvSpPr>
          <p:spPr>
            <a:xfrm rot="5400000" flipH="1" flipV="1">
              <a:off x="7363161" y="1150210"/>
              <a:ext cx="253571" cy="236467"/>
            </a:xfrm>
            <a:prstGeom prst="triangle">
              <a:avLst/>
            </a:prstGeom>
            <a:solidFill>
              <a:srgbClr val="001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001F6B"/>
                </a:solidFill>
              </a:endParaRP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8CCD39A4-5141-E55B-3F02-89E628BA75C7}"/>
              </a:ext>
            </a:extLst>
          </p:cNvPr>
          <p:cNvGrpSpPr/>
          <p:nvPr/>
        </p:nvGrpSpPr>
        <p:grpSpPr>
          <a:xfrm>
            <a:off x="9686425" y="3346232"/>
            <a:ext cx="2340051" cy="631514"/>
            <a:chOff x="9714133" y="3391952"/>
            <a:chExt cx="2340051" cy="631514"/>
          </a:xfrm>
        </p:grpSpPr>
        <p:sp>
          <p:nvSpPr>
            <p:cNvPr id="92" name="テキスト ボックス 16">
              <a:extLst>
                <a:ext uri="{FF2B5EF4-FFF2-40B4-BE49-F238E27FC236}">
                  <a16:creationId xmlns:a16="http://schemas.microsoft.com/office/drawing/2014/main" id="{8F1980F6-5D28-F0D7-7CBE-D6457E988357}"/>
                </a:ext>
              </a:extLst>
            </p:cNvPr>
            <p:cNvSpPr txBox="1"/>
            <p:nvPr/>
          </p:nvSpPr>
          <p:spPr>
            <a:xfrm>
              <a:off x="10026065" y="3531023"/>
              <a:ext cx="20281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600" b="1" u="sng" dirty="0">
                  <a:solidFill>
                    <a:srgbClr val="0000FF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 目標向上：</a:t>
              </a:r>
              <a:endParaRPr kumimoji="1" lang="ja-JP" altLang="en-US" sz="2600" b="1" u="sng" dirty="0">
                <a:solidFill>
                  <a:srgbClr val="0000FF"/>
                </a:solidFill>
                <a:highlight>
                  <a:srgbClr val="000080"/>
                </a:highlight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BF298E08-6A3B-BD06-11EC-FB3F2FFED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4133" y="3391952"/>
              <a:ext cx="574254" cy="574254"/>
            </a:xfrm>
            <a:prstGeom prst="roundRect">
              <a:avLst>
                <a:gd name="adj" fmla="val 21803"/>
              </a:avLst>
            </a:prstGeom>
            <a:ln w="28575">
              <a:solidFill>
                <a:srgbClr val="0000FF"/>
              </a:solidFill>
            </a:ln>
          </p:spPr>
        </p:pic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3C09F908-2B21-091C-6D1A-25BCB4D45BF9}"/>
              </a:ext>
            </a:extLst>
          </p:cNvPr>
          <p:cNvGrpSpPr/>
          <p:nvPr/>
        </p:nvGrpSpPr>
        <p:grpSpPr>
          <a:xfrm>
            <a:off x="9941799" y="3863589"/>
            <a:ext cx="2060577" cy="1755620"/>
            <a:chOff x="9941799" y="3863589"/>
            <a:chExt cx="2060577" cy="1755620"/>
          </a:xfrm>
        </p:grpSpPr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FF8B8D38-CA34-7B53-C182-301E315B0FEB}"/>
                </a:ext>
              </a:extLst>
            </p:cNvPr>
            <p:cNvGrpSpPr/>
            <p:nvPr/>
          </p:nvGrpSpPr>
          <p:grpSpPr>
            <a:xfrm>
              <a:off x="9966773" y="3913201"/>
              <a:ext cx="2016429" cy="1706008"/>
              <a:chOff x="9994481" y="2028450"/>
              <a:chExt cx="2016429" cy="1403503"/>
            </a:xfrm>
          </p:grpSpPr>
          <p:sp>
            <p:nvSpPr>
              <p:cNvPr id="103" name="矩形: 圓角 102">
                <a:extLst>
                  <a:ext uri="{FF2B5EF4-FFF2-40B4-BE49-F238E27FC236}">
                    <a16:creationId xmlns:a16="http://schemas.microsoft.com/office/drawing/2014/main" id="{BEEEC18F-EC81-2483-E9D3-E1283538AA0A}"/>
                  </a:ext>
                </a:extLst>
              </p:cNvPr>
              <p:cNvSpPr/>
              <p:nvPr/>
            </p:nvSpPr>
            <p:spPr>
              <a:xfrm>
                <a:off x="9994481" y="2028450"/>
                <a:ext cx="2016429" cy="1403503"/>
              </a:xfrm>
              <a:prstGeom prst="roundRect">
                <a:avLst>
                  <a:gd name="adj" fmla="val 4901"/>
                </a:avLst>
              </a:prstGeom>
              <a:solidFill>
                <a:srgbClr val="35DCFD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05" name="矩形: 圓角 58">
                <a:extLst>
                  <a:ext uri="{FF2B5EF4-FFF2-40B4-BE49-F238E27FC236}">
                    <a16:creationId xmlns:a16="http://schemas.microsoft.com/office/drawing/2014/main" id="{077D2B8B-2D8A-66AA-15E6-DA678FA8286C}"/>
                  </a:ext>
                </a:extLst>
              </p:cNvPr>
              <p:cNvSpPr/>
              <p:nvPr/>
            </p:nvSpPr>
            <p:spPr>
              <a:xfrm>
                <a:off x="9994482" y="2028450"/>
                <a:ext cx="1980882" cy="1403503"/>
              </a:xfrm>
              <a:custGeom>
                <a:avLst/>
                <a:gdLst>
                  <a:gd name="connsiteX0" fmla="*/ 0 w 6749631"/>
                  <a:gd name="connsiteY0" fmla="*/ 193012 h 4084037"/>
                  <a:gd name="connsiteX1" fmla="*/ 193012 w 6749631"/>
                  <a:gd name="connsiteY1" fmla="*/ 0 h 4084037"/>
                  <a:gd name="connsiteX2" fmla="*/ 6556619 w 6749631"/>
                  <a:gd name="connsiteY2" fmla="*/ 0 h 4084037"/>
                  <a:gd name="connsiteX3" fmla="*/ 6749631 w 6749631"/>
                  <a:gd name="connsiteY3" fmla="*/ 193012 h 4084037"/>
                  <a:gd name="connsiteX4" fmla="*/ 6749631 w 6749631"/>
                  <a:gd name="connsiteY4" fmla="*/ 3891025 h 4084037"/>
                  <a:gd name="connsiteX5" fmla="*/ 6556619 w 6749631"/>
                  <a:gd name="connsiteY5" fmla="*/ 4084037 h 4084037"/>
                  <a:gd name="connsiteX6" fmla="*/ 193012 w 6749631"/>
                  <a:gd name="connsiteY6" fmla="*/ 4084037 h 4084037"/>
                  <a:gd name="connsiteX7" fmla="*/ 0 w 6749631"/>
                  <a:gd name="connsiteY7" fmla="*/ 3891025 h 4084037"/>
                  <a:gd name="connsiteX8" fmla="*/ 0 w 6749631"/>
                  <a:gd name="connsiteY8" fmla="*/ 193012 h 4084037"/>
                  <a:gd name="connsiteX0" fmla="*/ 0 w 6749631"/>
                  <a:gd name="connsiteY0" fmla="*/ 348443 h 4239468"/>
                  <a:gd name="connsiteX1" fmla="*/ 6556619 w 6749631"/>
                  <a:gd name="connsiteY1" fmla="*/ 155431 h 4239468"/>
                  <a:gd name="connsiteX2" fmla="*/ 6749631 w 6749631"/>
                  <a:gd name="connsiteY2" fmla="*/ 348443 h 4239468"/>
                  <a:gd name="connsiteX3" fmla="*/ 6749631 w 6749631"/>
                  <a:gd name="connsiteY3" fmla="*/ 4046456 h 4239468"/>
                  <a:gd name="connsiteX4" fmla="*/ 6556619 w 6749631"/>
                  <a:gd name="connsiteY4" fmla="*/ 4239468 h 4239468"/>
                  <a:gd name="connsiteX5" fmla="*/ 193012 w 6749631"/>
                  <a:gd name="connsiteY5" fmla="*/ 4239468 h 4239468"/>
                  <a:gd name="connsiteX6" fmla="*/ 0 w 6749631"/>
                  <a:gd name="connsiteY6" fmla="*/ 4046456 h 4239468"/>
                  <a:gd name="connsiteX7" fmla="*/ 0 w 6749631"/>
                  <a:gd name="connsiteY7" fmla="*/ 348443 h 4239468"/>
                  <a:gd name="connsiteX0" fmla="*/ 6556619 w 6749631"/>
                  <a:gd name="connsiteY0" fmla="*/ 149230 h 4233267"/>
                  <a:gd name="connsiteX1" fmla="*/ 6749631 w 6749631"/>
                  <a:gd name="connsiteY1" fmla="*/ 342242 h 4233267"/>
                  <a:gd name="connsiteX2" fmla="*/ 6749631 w 6749631"/>
                  <a:gd name="connsiteY2" fmla="*/ 4040255 h 4233267"/>
                  <a:gd name="connsiteX3" fmla="*/ 6556619 w 6749631"/>
                  <a:gd name="connsiteY3" fmla="*/ 4233267 h 4233267"/>
                  <a:gd name="connsiteX4" fmla="*/ 193012 w 6749631"/>
                  <a:gd name="connsiteY4" fmla="*/ 4233267 h 4233267"/>
                  <a:gd name="connsiteX5" fmla="*/ 0 w 6749631"/>
                  <a:gd name="connsiteY5" fmla="*/ 4040255 h 4233267"/>
                  <a:gd name="connsiteX6" fmla="*/ 0 w 6749631"/>
                  <a:gd name="connsiteY6" fmla="*/ 342242 h 4233267"/>
                  <a:gd name="connsiteX7" fmla="*/ 6648059 w 6749631"/>
                  <a:gd name="connsiteY7" fmla="*/ 240670 h 4233267"/>
                  <a:gd name="connsiteX0" fmla="*/ 6556619 w 6749631"/>
                  <a:gd name="connsiteY0" fmla="*/ 0 h 4084037"/>
                  <a:gd name="connsiteX1" fmla="*/ 6749631 w 6749631"/>
                  <a:gd name="connsiteY1" fmla="*/ 193012 h 4084037"/>
                  <a:gd name="connsiteX2" fmla="*/ 6749631 w 6749631"/>
                  <a:gd name="connsiteY2" fmla="*/ 3891025 h 4084037"/>
                  <a:gd name="connsiteX3" fmla="*/ 6556619 w 6749631"/>
                  <a:gd name="connsiteY3" fmla="*/ 4084037 h 4084037"/>
                  <a:gd name="connsiteX4" fmla="*/ 193012 w 6749631"/>
                  <a:gd name="connsiteY4" fmla="*/ 4084037 h 4084037"/>
                  <a:gd name="connsiteX5" fmla="*/ 0 w 6749631"/>
                  <a:gd name="connsiteY5" fmla="*/ 3891025 h 4084037"/>
                  <a:gd name="connsiteX6" fmla="*/ 0 w 6749631"/>
                  <a:gd name="connsiteY6" fmla="*/ 193012 h 4084037"/>
                  <a:gd name="connsiteX0" fmla="*/ 6749631 w 6749631"/>
                  <a:gd name="connsiteY0" fmla="*/ 0 h 3891025"/>
                  <a:gd name="connsiteX1" fmla="*/ 6749631 w 6749631"/>
                  <a:gd name="connsiteY1" fmla="*/ 3698013 h 3891025"/>
                  <a:gd name="connsiteX2" fmla="*/ 6556619 w 6749631"/>
                  <a:gd name="connsiteY2" fmla="*/ 3891025 h 3891025"/>
                  <a:gd name="connsiteX3" fmla="*/ 193012 w 6749631"/>
                  <a:gd name="connsiteY3" fmla="*/ 3891025 h 3891025"/>
                  <a:gd name="connsiteX4" fmla="*/ 0 w 6749631"/>
                  <a:gd name="connsiteY4" fmla="*/ 3698013 h 3891025"/>
                  <a:gd name="connsiteX5" fmla="*/ 0 w 6749631"/>
                  <a:gd name="connsiteY5" fmla="*/ 0 h 3891025"/>
                  <a:gd name="connsiteX0" fmla="*/ 6749631 w 6749631"/>
                  <a:gd name="connsiteY0" fmla="*/ 0 h 3891025"/>
                  <a:gd name="connsiteX1" fmla="*/ 6749631 w 6749631"/>
                  <a:gd name="connsiteY1" fmla="*/ 3698013 h 3891025"/>
                  <a:gd name="connsiteX2" fmla="*/ 6556619 w 6749631"/>
                  <a:gd name="connsiteY2" fmla="*/ 3891025 h 3891025"/>
                  <a:gd name="connsiteX3" fmla="*/ 3924952 w 6749631"/>
                  <a:gd name="connsiteY3" fmla="*/ 3881206 h 3891025"/>
                  <a:gd name="connsiteX4" fmla="*/ 193012 w 6749631"/>
                  <a:gd name="connsiteY4" fmla="*/ 3891025 h 3891025"/>
                  <a:gd name="connsiteX5" fmla="*/ 0 w 6749631"/>
                  <a:gd name="connsiteY5" fmla="*/ 3698013 h 3891025"/>
                  <a:gd name="connsiteX6" fmla="*/ 0 w 6749631"/>
                  <a:gd name="connsiteY6" fmla="*/ 0 h 3891025"/>
                  <a:gd name="connsiteX0" fmla="*/ 6749631 w 6749631"/>
                  <a:gd name="connsiteY0" fmla="*/ 0 h 4032677"/>
                  <a:gd name="connsiteX1" fmla="*/ 6749631 w 6749631"/>
                  <a:gd name="connsiteY1" fmla="*/ 3698013 h 4032677"/>
                  <a:gd name="connsiteX2" fmla="*/ 3924952 w 6749631"/>
                  <a:gd name="connsiteY2" fmla="*/ 3881206 h 4032677"/>
                  <a:gd name="connsiteX3" fmla="*/ 193012 w 6749631"/>
                  <a:gd name="connsiteY3" fmla="*/ 3891025 h 4032677"/>
                  <a:gd name="connsiteX4" fmla="*/ 0 w 6749631"/>
                  <a:gd name="connsiteY4" fmla="*/ 3698013 h 4032677"/>
                  <a:gd name="connsiteX5" fmla="*/ 0 w 6749631"/>
                  <a:gd name="connsiteY5" fmla="*/ 0 h 4032677"/>
                  <a:gd name="connsiteX0" fmla="*/ 6749631 w 6749631"/>
                  <a:gd name="connsiteY0" fmla="*/ 0 h 3891025"/>
                  <a:gd name="connsiteX1" fmla="*/ 3924952 w 6749631"/>
                  <a:gd name="connsiteY1" fmla="*/ 3881206 h 3891025"/>
                  <a:gd name="connsiteX2" fmla="*/ 193012 w 6749631"/>
                  <a:gd name="connsiteY2" fmla="*/ 3891025 h 3891025"/>
                  <a:gd name="connsiteX3" fmla="*/ 0 w 6749631"/>
                  <a:gd name="connsiteY3" fmla="*/ 3698013 h 3891025"/>
                  <a:gd name="connsiteX4" fmla="*/ 0 w 6749631"/>
                  <a:gd name="connsiteY4" fmla="*/ 0 h 3891025"/>
                  <a:gd name="connsiteX0" fmla="*/ 3932526 w 3932526"/>
                  <a:gd name="connsiteY0" fmla="*/ 0 h 3942078"/>
                  <a:gd name="connsiteX1" fmla="*/ 3924952 w 3932526"/>
                  <a:gd name="connsiteY1" fmla="*/ 3932259 h 3942078"/>
                  <a:gd name="connsiteX2" fmla="*/ 193012 w 3932526"/>
                  <a:gd name="connsiteY2" fmla="*/ 3942078 h 3942078"/>
                  <a:gd name="connsiteX3" fmla="*/ 0 w 3932526"/>
                  <a:gd name="connsiteY3" fmla="*/ 3749066 h 3942078"/>
                  <a:gd name="connsiteX4" fmla="*/ 0 w 3932526"/>
                  <a:gd name="connsiteY4" fmla="*/ 51053 h 3942078"/>
                  <a:gd name="connsiteX0" fmla="*/ 3918128 w 3925307"/>
                  <a:gd name="connsiteY0" fmla="*/ 0 h 3933570"/>
                  <a:gd name="connsiteX1" fmla="*/ 3924952 w 3925307"/>
                  <a:gd name="connsiteY1" fmla="*/ 3923751 h 3933570"/>
                  <a:gd name="connsiteX2" fmla="*/ 193012 w 3925307"/>
                  <a:gd name="connsiteY2" fmla="*/ 3933570 h 3933570"/>
                  <a:gd name="connsiteX3" fmla="*/ 0 w 3925307"/>
                  <a:gd name="connsiteY3" fmla="*/ 3740558 h 3933570"/>
                  <a:gd name="connsiteX4" fmla="*/ 0 w 3925307"/>
                  <a:gd name="connsiteY4" fmla="*/ 42545 h 3933570"/>
                  <a:gd name="connsiteX0" fmla="*/ 3927727 w 3927727"/>
                  <a:gd name="connsiteY0" fmla="*/ 0 h 3925062"/>
                  <a:gd name="connsiteX1" fmla="*/ 3924952 w 3927727"/>
                  <a:gd name="connsiteY1" fmla="*/ 3915243 h 3925062"/>
                  <a:gd name="connsiteX2" fmla="*/ 193012 w 3927727"/>
                  <a:gd name="connsiteY2" fmla="*/ 3925062 h 3925062"/>
                  <a:gd name="connsiteX3" fmla="*/ 0 w 3927727"/>
                  <a:gd name="connsiteY3" fmla="*/ 3732050 h 3925062"/>
                  <a:gd name="connsiteX4" fmla="*/ 0 w 3927727"/>
                  <a:gd name="connsiteY4" fmla="*/ 34037 h 3925062"/>
                  <a:gd name="connsiteX0" fmla="*/ 3924952 w 3924951"/>
                  <a:gd name="connsiteY0" fmla="*/ 3881206 h 3891025"/>
                  <a:gd name="connsiteX1" fmla="*/ 193012 w 3924951"/>
                  <a:gd name="connsiteY1" fmla="*/ 3891025 h 3891025"/>
                  <a:gd name="connsiteX2" fmla="*/ 0 w 3924951"/>
                  <a:gd name="connsiteY2" fmla="*/ 3698013 h 3891025"/>
                  <a:gd name="connsiteX3" fmla="*/ 0 w 3924951"/>
                  <a:gd name="connsiteY3" fmla="*/ 0 h 3891025"/>
                  <a:gd name="connsiteX0" fmla="*/ 3924952 w 3924953"/>
                  <a:gd name="connsiteY0" fmla="*/ 3881206 h 3891025"/>
                  <a:gd name="connsiteX1" fmla="*/ 193012 w 3924953"/>
                  <a:gd name="connsiteY1" fmla="*/ 3891025 h 3891025"/>
                  <a:gd name="connsiteX2" fmla="*/ 0 w 3924953"/>
                  <a:gd name="connsiteY2" fmla="*/ 3698013 h 3891025"/>
                  <a:gd name="connsiteX3" fmla="*/ 0 w 3924953"/>
                  <a:gd name="connsiteY3" fmla="*/ 0 h 3891025"/>
                  <a:gd name="connsiteX0" fmla="*/ 3924952 w 3924951"/>
                  <a:gd name="connsiteY0" fmla="*/ 3881206 h 3891025"/>
                  <a:gd name="connsiteX1" fmla="*/ 193012 w 3924951"/>
                  <a:gd name="connsiteY1" fmla="*/ 3891025 h 3891025"/>
                  <a:gd name="connsiteX2" fmla="*/ 0 w 3924951"/>
                  <a:gd name="connsiteY2" fmla="*/ 3698013 h 3891025"/>
                  <a:gd name="connsiteX3" fmla="*/ 0 w 3924951"/>
                  <a:gd name="connsiteY3" fmla="*/ 0 h 389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4951" h="3891025">
                    <a:moveTo>
                      <a:pt x="3924952" y="3881206"/>
                    </a:moveTo>
                    <a:lnTo>
                      <a:pt x="193012" y="3891025"/>
                    </a:lnTo>
                    <a:cubicBezTo>
                      <a:pt x="86414" y="3891025"/>
                      <a:pt x="14155" y="3855665"/>
                      <a:pt x="0" y="3698013"/>
                    </a:cubicBez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EE5B8CB7-F1CE-3953-1F64-B8C046EA5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96" b="4735"/>
            <a:stretch>
              <a:fillRect/>
            </a:stretch>
          </p:blipFill>
          <p:spPr>
            <a:xfrm>
              <a:off x="10005112" y="3913201"/>
              <a:ext cx="1886851" cy="1706008"/>
            </a:xfrm>
            <a:prstGeom prst="rect">
              <a:avLst/>
            </a:prstGeom>
          </p:spPr>
        </p:pic>
        <p:sp>
          <p:nvSpPr>
            <p:cNvPr id="111" name="テキスト ボックス 16">
              <a:extLst>
                <a:ext uri="{FF2B5EF4-FFF2-40B4-BE49-F238E27FC236}">
                  <a16:creationId xmlns:a16="http://schemas.microsoft.com/office/drawing/2014/main" id="{6CD27887-7495-7936-CC54-BC7EE48C32DD}"/>
                </a:ext>
              </a:extLst>
            </p:cNvPr>
            <p:cNvSpPr txBox="1"/>
            <p:nvPr/>
          </p:nvSpPr>
          <p:spPr>
            <a:xfrm>
              <a:off x="9941799" y="3868654"/>
              <a:ext cx="599843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±22</a:t>
              </a:r>
            </a:p>
          </p:txBody>
        </p:sp>
        <p:sp>
          <p:nvSpPr>
            <p:cNvPr id="112" name="テキスト ボックス 16">
              <a:extLst>
                <a:ext uri="{FF2B5EF4-FFF2-40B4-BE49-F238E27FC236}">
                  <a16:creationId xmlns:a16="http://schemas.microsoft.com/office/drawing/2014/main" id="{BEFE900D-4432-3CFF-08DE-52383EC71FCD}"/>
                </a:ext>
              </a:extLst>
            </p:cNvPr>
            <p:cNvSpPr txBox="1"/>
            <p:nvPr/>
          </p:nvSpPr>
          <p:spPr>
            <a:xfrm>
              <a:off x="11049871" y="3863589"/>
              <a:ext cx="95250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單位</a:t>
              </a:r>
              <a:r>
                <a:rPr lang="zh-TW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：</a:t>
              </a:r>
              <a:r>
                <a:rPr lang="en-US" altLang="zh-TW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mm</a:t>
              </a:r>
            </a:p>
          </p:txBody>
        </p:sp>
        <p:sp>
          <p:nvSpPr>
            <p:cNvPr id="113" name="テキスト ボックス 16">
              <a:extLst>
                <a:ext uri="{FF2B5EF4-FFF2-40B4-BE49-F238E27FC236}">
                  <a16:creationId xmlns:a16="http://schemas.microsoft.com/office/drawing/2014/main" id="{20096AE0-FABA-91B0-2E26-F91B09DDEE54}"/>
                </a:ext>
              </a:extLst>
            </p:cNvPr>
            <p:cNvSpPr txBox="1"/>
            <p:nvPr/>
          </p:nvSpPr>
          <p:spPr>
            <a:xfrm>
              <a:off x="10398004" y="4451966"/>
              <a:ext cx="599844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FF33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±13</a:t>
              </a:r>
            </a:p>
          </p:txBody>
        </p:sp>
        <p:sp>
          <p:nvSpPr>
            <p:cNvPr id="114" name="テキスト ボックス 16">
              <a:extLst>
                <a:ext uri="{FF2B5EF4-FFF2-40B4-BE49-F238E27FC236}">
                  <a16:creationId xmlns:a16="http://schemas.microsoft.com/office/drawing/2014/main" id="{E17777E2-FFF0-E40F-A8E9-5132A130E88B}"/>
                </a:ext>
              </a:extLst>
            </p:cNvPr>
            <p:cNvSpPr txBox="1"/>
            <p:nvPr/>
          </p:nvSpPr>
          <p:spPr>
            <a:xfrm>
              <a:off x="10832975" y="5076441"/>
              <a:ext cx="643126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±3.5</a:t>
              </a:r>
            </a:p>
          </p:txBody>
        </p:sp>
        <p:sp>
          <p:nvSpPr>
            <p:cNvPr id="115" name="テキスト ボックス 16">
              <a:extLst>
                <a:ext uri="{FF2B5EF4-FFF2-40B4-BE49-F238E27FC236}">
                  <a16:creationId xmlns:a16="http://schemas.microsoft.com/office/drawing/2014/main" id="{1EA84CB4-8EF5-5ADB-0F60-F1BDE39ADEAE}"/>
                </a:ext>
              </a:extLst>
            </p:cNvPr>
            <p:cNvSpPr txBox="1"/>
            <p:nvPr/>
          </p:nvSpPr>
          <p:spPr>
            <a:xfrm>
              <a:off x="11368094" y="5227022"/>
              <a:ext cx="49564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 b="1">
                  <a:solidFill>
                    <a:srgbClr val="009900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±1</a:t>
              </a:r>
            </a:p>
          </p:txBody>
        </p:sp>
        <p:sp>
          <p:nvSpPr>
            <p:cNvPr id="116" name="等腰三角形 115">
              <a:extLst>
                <a:ext uri="{FF2B5EF4-FFF2-40B4-BE49-F238E27FC236}">
                  <a16:creationId xmlns:a16="http://schemas.microsoft.com/office/drawing/2014/main" id="{7405E85A-ECB1-E51C-8382-C07FD43FC4E0}"/>
                </a:ext>
              </a:extLst>
            </p:cNvPr>
            <p:cNvSpPr/>
            <p:nvPr/>
          </p:nvSpPr>
          <p:spPr>
            <a:xfrm flipV="1">
              <a:off x="11500332" y="4964826"/>
              <a:ext cx="236053" cy="186906"/>
            </a:xfrm>
            <a:prstGeom prst="triangle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7" name="等腰三角形 116">
              <a:extLst>
                <a:ext uri="{FF2B5EF4-FFF2-40B4-BE49-F238E27FC236}">
                  <a16:creationId xmlns:a16="http://schemas.microsoft.com/office/drawing/2014/main" id="{DE58EAFD-59C6-DB4B-7537-9C253A6E040B}"/>
                </a:ext>
              </a:extLst>
            </p:cNvPr>
            <p:cNvSpPr/>
            <p:nvPr/>
          </p:nvSpPr>
          <p:spPr>
            <a:xfrm flipV="1">
              <a:off x="11500332" y="4817223"/>
              <a:ext cx="236053" cy="186906"/>
            </a:xfrm>
            <a:prstGeom prst="triangle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3060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CF26-AAE3-BF61-CE95-ACA0CF32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群組 1300">
            <a:extLst>
              <a:ext uri="{FF2B5EF4-FFF2-40B4-BE49-F238E27FC236}">
                <a16:creationId xmlns:a16="http://schemas.microsoft.com/office/drawing/2014/main" id="{FD6853A3-E587-C230-4F46-5956DAFA45A7}"/>
              </a:ext>
            </a:extLst>
          </p:cNvPr>
          <p:cNvGrpSpPr/>
          <p:nvPr/>
        </p:nvGrpSpPr>
        <p:grpSpPr>
          <a:xfrm>
            <a:off x="3498565" y="1716985"/>
            <a:ext cx="5113185" cy="917092"/>
            <a:chOff x="3590925" y="1800109"/>
            <a:chExt cx="5113185" cy="917092"/>
          </a:xfrm>
        </p:grpSpPr>
        <p:sp>
          <p:nvSpPr>
            <p:cNvPr id="1299" name="平行四邊形 1298">
              <a:extLst>
                <a:ext uri="{FF2B5EF4-FFF2-40B4-BE49-F238E27FC236}">
                  <a16:creationId xmlns:a16="http://schemas.microsoft.com/office/drawing/2014/main" id="{AC52A697-AE30-1924-B0CD-D831C4D8A773}"/>
                </a:ext>
              </a:extLst>
            </p:cNvPr>
            <p:cNvSpPr/>
            <p:nvPr/>
          </p:nvSpPr>
          <p:spPr>
            <a:xfrm>
              <a:off x="3590925" y="1881109"/>
              <a:ext cx="4638675" cy="736196"/>
            </a:xfrm>
            <a:prstGeom prst="parallelogram">
              <a:avLst>
                <a:gd name="adj" fmla="val 83453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300" name="直角三角形 1299">
              <a:extLst>
                <a:ext uri="{FF2B5EF4-FFF2-40B4-BE49-F238E27FC236}">
                  <a16:creationId xmlns:a16="http://schemas.microsoft.com/office/drawing/2014/main" id="{492E21C8-BA54-CC50-CBF7-FB3107D47476}"/>
                </a:ext>
              </a:extLst>
            </p:cNvPr>
            <p:cNvSpPr/>
            <p:nvPr/>
          </p:nvSpPr>
          <p:spPr>
            <a:xfrm rot="15856320">
              <a:off x="7605976" y="1619067"/>
              <a:ext cx="917092" cy="1279176"/>
            </a:xfrm>
            <a:custGeom>
              <a:avLst/>
              <a:gdLst>
                <a:gd name="connsiteX0" fmla="*/ 0 w 917092"/>
                <a:gd name="connsiteY0" fmla="*/ 937853 h 937853"/>
                <a:gd name="connsiteX1" fmla="*/ 0 w 917092"/>
                <a:gd name="connsiteY1" fmla="*/ 0 h 937853"/>
                <a:gd name="connsiteX2" fmla="*/ 917092 w 917092"/>
                <a:gd name="connsiteY2" fmla="*/ 937853 h 937853"/>
                <a:gd name="connsiteX3" fmla="*/ 0 w 917092"/>
                <a:gd name="connsiteY3" fmla="*/ 937853 h 937853"/>
                <a:gd name="connsiteX0" fmla="*/ 370800 w 917092"/>
                <a:gd name="connsiteY0" fmla="*/ 1249467 h 1249467"/>
                <a:gd name="connsiteX1" fmla="*/ 0 w 917092"/>
                <a:gd name="connsiteY1" fmla="*/ 0 h 1249467"/>
                <a:gd name="connsiteX2" fmla="*/ 917092 w 917092"/>
                <a:gd name="connsiteY2" fmla="*/ 937853 h 1249467"/>
                <a:gd name="connsiteX3" fmla="*/ 370800 w 917092"/>
                <a:gd name="connsiteY3" fmla="*/ 1249467 h 1249467"/>
                <a:gd name="connsiteX0" fmla="*/ 412493 w 917092"/>
                <a:gd name="connsiteY0" fmla="*/ 1279176 h 1279176"/>
                <a:gd name="connsiteX1" fmla="*/ 0 w 917092"/>
                <a:gd name="connsiteY1" fmla="*/ 0 h 1279176"/>
                <a:gd name="connsiteX2" fmla="*/ 917092 w 917092"/>
                <a:gd name="connsiteY2" fmla="*/ 937853 h 1279176"/>
                <a:gd name="connsiteX3" fmla="*/ 412493 w 917092"/>
                <a:gd name="connsiteY3" fmla="*/ 1279176 h 127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092" h="1279176">
                  <a:moveTo>
                    <a:pt x="412493" y="1279176"/>
                  </a:moveTo>
                  <a:lnTo>
                    <a:pt x="0" y="0"/>
                  </a:lnTo>
                  <a:lnTo>
                    <a:pt x="917092" y="937853"/>
                  </a:lnTo>
                  <a:lnTo>
                    <a:pt x="412493" y="1279176"/>
                  </a:lnTo>
                  <a:close/>
                </a:path>
              </a:pathLst>
            </a:cu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41104A6-C08A-D038-E311-B0B86EA60FCB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35462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課題浮上：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越えられない壁に直面！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3E5D9F6-DBA4-3008-24AE-8986DC7CC8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072747B-8A7C-D58C-C182-F0BFCFBCC72D}"/>
              </a:ext>
            </a:extLst>
          </p:cNvPr>
          <p:cNvSpPr/>
          <p:nvPr/>
        </p:nvSpPr>
        <p:spPr>
          <a:xfrm>
            <a:off x="2780054" y="5914067"/>
            <a:ext cx="662873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従来案の結果：この道は行き止まり！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084" name="群組 1083">
            <a:extLst>
              <a:ext uri="{FF2B5EF4-FFF2-40B4-BE49-F238E27FC236}">
                <a16:creationId xmlns:a16="http://schemas.microsoft.com/office/drawing/2014/main" id="{23054535-2C1A-25DA-4E9B-BD7B54172C91}"/>
              </a:ext>
            </a:extLst>
          </p:cNvPr>
          <p:cNvGrpSpPr/>
          <p:nvPr/>
        </p:nvGrpSpPr>
        <p:grpSpPr>
          <a:xfrm>
            <a:off x="457200" y="2968454"/>
            <a:ext cx="11277600" cy="1219200"/>
            <a:chOff x="457200" y="3042342"/>
            <a:chExt cx="11277600" cy="1219200"/>
          </a:xfrm>
        </p:grpSpPr>
        <p:pic>
          <p:nvPicPr>
            <p:cNvPr id="4" name="Image 2">
              <a:extLst>
                <a:ext uri="{FF2B5EF4-FFF2-40B4-BE49-F238E27FC236}">
                  <a16:creationId xmlns:a16="http://schemas.microsoft.com/office/drawing/2014/main" id="{EA55A4FB-DA3A-C8D8-A9C0-428587F7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200" y="3042342"/>
              <a:ext cx="11277600" cy="1219200"/>
            </a:xfrm>
            <a:prstGeom prst="rect">
              <a:avLst/>
            </a:prstGeom>
          </p:spPr>
        </p:pic>
        <p:grpSp>
          <p:nvGrpSpPr>
            <p:cNvPr id="183" name="群組 182">
              <a:extLst>
                <a:ext uri="{FF2B5EF4-FFF2-40B4-BE49-F238E27FC236}">
                  <a16:creationId xmlns:a16="http://schemas.microsoft.com/office/drawing/2014/main" id="{ECFA0C2C-E947-8354-AF7B-44AE459F6A5C}"/>
                </a:ext>
              </a:extLst>
            </p:cNvPr>
            <p:cNvGrpSpPr/>
            <p:nvPr/>
          </p:nvGrpSpPr>
          <p:grpSpPr>
            <a:xfrm>
              <a:off x="564357" y="3068189"/>
              <a:ext cx="11120396" cy="72000"/>
              <a:chOff x="564357" y="3068189"/>
              <a:chExt cx="11120396" cy="72000"/>
            </a:xfrm>
          </p:grpSpPr>
          <p:pic>
            <p:nvPicPr>
              <p:cNvPr id="7" name="Image 5" descr="preencoded.png">
                <a:extLst>
                  <a:ext uri="{FF2B5EF4-FFF2-40B4-BE49-F238E27FC236}">
                    <a16:creationId xmlns:a16="http://schemas.microsoft.com/office/drawing/2014/main" id="{E017282C-8911-AC4E-F117-9A30AFCF4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" name="Image 6" descr="preencoded.png">
                <a:extLst>
                  <a:ext uri="{FF2B5EF4-FFF2-40B4-BE49-F238E27FC236}">
                    <a16:creationId xmlns:a16="http://schemas.microsoft.com/office/drawing/2014/main" id="{B8F5FAC4-8C39-204B-2FB3-2E7DB490D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" name="Image 5" descr="preencoded.png">
                <a:extLst>
                  <a:ext uri="{FF2B5EF4-FFF2-40B4-BE49-F238E27FC236}">
                    <a16:creationId xmlns:a16="http://schemas.microsoft.com/office/drawing/2014/main" id="{D1F99264-C1F1-2A93-F2E6-FA484207A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95" name="Image 6" descr="preencoded.png">
                <a:extLst>
                  <a:ext uri="{FF2B5EF4-FFF2-40B4-BE49-F238E27FC236}">
                    <a16:creationId xmlns:a16="http://schemas.microsoft.com/office/drawing/2014/main" id="{756EF1AA-E8D0-42DA-A9C8-CC2F6007C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96" name="Image 5" descr="preencoded.png">
                <a:extLst>
                  <a:ext uri="{FF2B5EF4-FFF2-40B4-BE49-F238E27FC236}">
                    <a16:creationId xmlns:a16="http://schemas.microsoft.com/office/drawing/2014/main" id="{1B6D9DC1-54A1-CB4B-44FB-E6604147B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97" name="Image 6" descr="preencoded.png">
                <a:extLst>
                  <a:ext uri="{FF2B5EF4-FFF2-40B4-BE49-F238E27FC236}">
                    <a16:creationId xmlns:a16="http://schemas.microsoft.com/office/drawing/2014/main" id="{5EDC0120-1716-1C07-C5D7-7D2D438CE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98" name="Image 5" descr="preencoded.png">
                <a:extLst>
                  <a:ext uri="{FF2B5EF4-FFF2-40B4-BE49-F238E27FC236}">
                    <a16:creationId xmlns:a16="http://schemas.microsoft.com/office/drawing/2014/main" id="{A9821C36-10DE-22FD-4795-9C88EA086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99" name="Image 6" descr="preencoded.png">
                <a:extLst>
                  <a:ext uri="{FF2B5EF4-FFF2-40B4-BE49-F238E27FC236}">
                    <a16:creationId xmlns:a16="http://schemas.microsoft.com/office/drawing/2014/main" id="{5EBEB284-7EC9-443D-E91B-8970C3C5D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04" name="Image 5" descr="preencoded.png">
                <a:extLst>
                  <a:ext uri="{FF2B5EF4-FFF2-40B4-BE49-F238E27FC236}">
                    <a16:creationId xmlns:a16="http://schemas.microsoft.com/office/drawing/2014/main" id="{1726C7F1-07C4-1183-A6BF-B398921CA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06" name="Image 6" descr="preencoded.png">
                <a:extLst>
                  <a:ext uri="{FF2B5EF4-FFF2-40B4-BE49-F238E27FC236}">
                    <a16:creationId xmlns:a16="http://schemas.microsoft.com/office/drawing/2014/main" id="{2D122194-65F1-6D78-20B9-BE7A9452E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07" name="Image 5" descr="preencoded.png">
                <a:extLst>
                  <a:ext uri="{FF2B5EF4-FFF2-40B4-BE49-F238E27FC236}">
                    <a16:creationId xmlns:a16="http://schemas.microsoft.com/office/drawing/2014/main" id="{6F95CBF2-23CE-41A0-5249-FBC28BB72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08" name="Image 6" descr="preencoded.png">
                <a:extLst>
                  <a:ext uri="{FF2B5EF4-FFF2-40B4-BE49-F238E27FC236}">
                    <a16:creationId xmlns:a16="http://schemas.microsoft.com/office/drawing/2014/main" id="{7ED69488-9BC5-519E-C4D9-D19AA9B64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10" name="Image 5" descr="preencoded.png">
                <a:extLst>
                  <a:ext uri="{FF2B5EF4-FFF2-40B4-BE49-F238E27FC236}">
                    <a16:creationId xmlns:a16="http://schemas.microsoft.com/office/drawing/2014/main" id="{34950DFF-9141-325F-97FF-8BCEA81E6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19" name="Image 6" descr="preencoded.png">
                <a:extLst>
                  <a:ext uri="{FF2B5EF4-FFF2-40B4-BE49-F238E27FC236}">
                    <a16:creationId xmlns:a16="http://schemas.microsoft.com/office/drawing/2014/main" id="{1E3D7879-123E-E07B-9283-C177975AA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20" name="Image 5" descr="preencoded.png">
                <a:extLst>
                  <a:ext uri="{FF2B5EF4-FFF2-40B4-BE49-F238E27FC236}">
                    <a16:creationId xmlns:a16="http://schemas.microsoft.com/office/drawing/2014/main" id="{F79DE5D1-4B5E-C8D3-7F78-80A1AFF2D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21" name="Image 6" descr="preencoded.png">
                <a:extLst>
                  <a:ext uri="{FF2B5EF4-FFF2-40B4-BE49-F238E27FC236}">
                    <a16:creationId xmlns:a16="http://schemas.microsoft.com/office/drawing/2014/main" id="{84C46F7E-6B4C-DD60-257B-35027B2F9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38" name="Image 6" descr="preencoded.png">
                <a:extLst>
                  <a:ext uri="{FF2B5EF4-FFF2-40B4-BE49-F238E27FC236}">
                    <a16:creationId xmlns:a16="http://schemas.microsoft.com/office/drawing/2014/main" id="{A395DE59-F013-0885-2E03-98CFCF5E4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39" name="Image 5" descr="preencoded.png">
                <a:extLst>
                  <a:ext uri="{FF2B5EF4-FFF2-40B4-BE49-F238E27FC236}">
                    <a16:creationId xmlns:a16="http://schemas.microsoft.com/office/drawing/2014/main" id="{861F11AF-F39F-0F78-A725-CD2FE5C0F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0" name="Image 6" descr="preencoded.png">
                <a:extLst>
                  <a:ext uri="{FF2B5EF4-FFF2-40B4-BE49-F238E27FC236}">
                    <a16:creationId xmlns:a16="http://schemas.microsoft.com/office/drawing/2014/main" id="{F6137824-7A4B-DADC-E3B3-CE973A8C2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1" name="Image 5" descr="preencoded.png">
                <a:extLst>
                  <a:ext uri="{FF2B5EF4-FFF2-40B4-BE49-F238E27FC236}">
                    <a16:creationId xmlns:a16="http://schemas.microsoft.com/office/drawing/2014/main" id="{053FBC35-6111-7F1B-CDBD-12371D186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2" name="Image 6" descr="preencoded.png">
                <a:extLst>
                  <a:ext uri="{FF2B5EF4-FFF2-40B4-BE49-F238E27FC236}">
                    <a16:creationId xmlns:a16="http://schemas.microsoft.com/office/drawing/2014/main" id="{8D6EAA19-4D30-CB2D-2CE3-A6858D18A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3" name="Image 5" descr="preencoded.png">
                <a:extLst>
                  <a:ext uri="{FF2B5EF4-FFF2-40B4-BE49-F238E27FC236}">
                    <a16:creationId xmlns:a16="http://schemas.microsoft.com/office/drawing/2014/main" id="{CDC38436-D219-44EF-CFA7-7D4509E16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4" name="Image 6" descr="preencoded.png">
                <a:extLst>
                  <a:ext uri="{FF2B5EF4-FFF2-40B4-BE49-F238E27FC236}">
                    <a16:creationId xmlns:a16="http://schemas.microsoft.com/office/drawing/2014/main" id="{D3779E0A-06E2-8EEB-4192-C4EA66528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5" name="Image 5" descr="preencoded.png">
                <a:extLst>
                  <a:ext uri="{FF2B5EF4-FFF2-40B4-BE49-F238E27FC236}">
                    <a16:creationId xmlns:a16="http://schemas.microsoft.com/office/drawing/2014/main" id="{5A106A5D-40DF-EB1B-2DED-0259277DE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6" name="Image 6" descr="preencoded.png">
                <a:extLst>
                  <a:ext uri="{FF2B5EF4-FFF2-40B4-BE49-F238E27FC236}">
                    <a16:creationId xmlns:a16="http://schemas.microsoft.com/office/drawing/2014/main" id="{04ECD4C2-4D2F-4C50-119C-2ADC8CB40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7" name="Image 6" descr="preencoded.png">
                <a:extLst>
                  <a:ext uri="{FF2B5EF4-FFF2-40B4-BE49-F238E27FC236}">
                    <a16:creationId xmlns:a16="http://schemas.microsoft.com/office/drawing/2014/main" id="{78724CB2-C4AF-5316-1843-449105B07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8" name="Image 5" descr="preencoded.png">
                <a:extLst>
                  <a:ext uri="{FF2B5EF4-FFF2-40B4-BE49-F238E27FC236}">
                    <a16:creationId xmlns:a16="http://schemas.microsoft.com/office/drawing/2014/main" id="{1E5B9B39-B630-4E83-7869-556D9602F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49" name="Image 6" descr="preencoded.png">
                <a:extLst>
                  <a:ext uri="{FF2B5EF4-FFF2-40B4-BE49-F238E27FC236}">
                    <a16:creationId xmlns:a16="http://schemas.microsoft.com/office/drawing/2014/main" id="{F93AC6E7-7C74-58D3-A871-3805F41FD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0" name="Image 5" descr="preencoded.png">
                <a:extLst>
                  <a:ext uri="{FF2B5EF4-FFF2-40B4-BE49-F238E27FC236}">
                    <a16:creationId xmlns:a16="http://schemas.microsoft.com/office/drawing/2014/main" id="{288AF872-3E5E-B6AA-3443-F83026F4F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1" name="Image 6" descr="preencoded.png">
                <a:extLst>
                  <a:ext uri="{FF2B5EF4-FFF2-40B4-BE49-F238E27FC236}">
                    <a16:creationId xmlns:a16="http://schemas.microsoft.com/office/drawing/2014/main" id="{D53552A5-8467-E576-E871-A64455B30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2" name="Image 5" descr="preencoded.png">
                <a:extLst>
                  <a:ext uri="{FF2B5EF4-FFF2-40B4-BE49-F238E27FC236}">
                    <a16:creationId xmlns:a16="http://schemas.microsoft.com/office/drawing/2014/main" id="{19333A11-7919-3B2C-F8ED-C8A54C4A3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3" name="Image 6" descr="preencoded.png">
                <a:extLst>
                  <a:ext uri="{FF2B5EF4-FFF2-40B4-BE49-F238E27FC236}">
                    <a16:creationId xmlns:a16="http://schemas.microsoft.com/office/drawing/2014/main" id="{B9AF6B18-D233-D59F-3F1E-EB187A2CC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4" name="Image 5" descr="preencoded.png">
                <a:extLst>
                  <a:ext uri="{FF2B5EF4-FFF2-40B4-BE49-F238E27FC236}">
                    <a16:creationId xmlns:a16="http://schemas.microsoft.com/office/drawing/2014/main" id="{FDCC2785-4349-F1A0-5330-967318A69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5" name="Image 6" descr="preencoded.png">
                <a:extLst>
                  <a:ext uri="{FF2B5EF4-FFF2-40B4-BE49-F238E27FC236}">
                    <a16:creationId xmlns:a16="http://schemas.microsoft.com/office/drawing/2014/main" id="{B8F610D6-740D-2847-E389-23888AF57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6" name="Image 6" descr="preencoded.png">
                <a:extLst>
                  <a:ext uri="{FF2B5EF4-FFF2-40B4-BE49-F238E27FC236}">
                    <a16:creationId xmlns:a16="http://schemas.microsoft.com/office/drawing/2014/main" id="{32F59CEB-AF89-EF4F-8E9F-5D4BB9D9A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7" name="Image 5" descr="preencoded.png">
                <a:extLst>
                  <a:ext uri="{FF2B5EF4-FFF2-40B4-BE49-F238E27FC236}">
                    <a16:creationId xmlns:a16="http://schemas.microsoft.com/office/drawing/2014/main" id="{AD33CF0E-3699-22EE-54DF-51F29C0B9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8" name="Image 6" descr="preencoded.png">
                <a:extLst>
                  <a:ext uri="{FF2B5EF4-FFF2-40B4-BE49-F238E27FC236}">
                    <a16:creationId xmlns:a16="http://schemas.microsoft.com/office/drawing/2014/main" id="{DA05D426-56D3-04C8-ABC0-EBC62BAC0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59" name="Image 5" descr="preencoded.png">
                <a:extLst>
                  <a:ext uri="{FF2B5EF4-FFF2-40B4-BE49-F238E27FC236}">
                    <a16:creationId xmlns:a16="http://schemas.microsoft.com/office/drawing/2014/main" id="{FD42B614-A1CB-3D3C-7992-44207596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0" name="Image 6" descr="preencoded.png">
                <a:extLst>
                  <a:ext uri="{FF2B5EF4-FFF2-40B4-BE49-F238E27FC236}">
                    <a16:creationId xmlns:a16="http://schemas.microsoft.com/office/drawing/2014/main" id="{38640621-4F54-7049-9CE4-78DA9877D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1" name="Image 5" descr="preencoded.png">
                <a:extLst>
                  <a:ext uri="{FF2B5EF4-FFF2-40B4-BE49-F238E27FC236}">
                    <a16:creationId xmlns:a16="http://schemas.microsoft.com/office/drawing/2014/main" id="{24BA6B8B-26DC-35ED-EE1D-EEDC2904B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2" name="Image 6" descr="preencoded.png">
                <a:extLst>
                  <a:ext uri="{FF2B5EF4-FFF2-40B4-BE49-F238E27FC236}">
                    <a16:creationId xmlns:a16="http://schemas.microsoft.com/office/drawing/2014/main" id="{8324C3DA-1C8B-2732-BC9C-D2C47C04C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3" name="Image 5" descr="preencoded.png">
                <a:extLst>
                  <a:ext uri="{FF2B5EF4-FFF2-40B4-BE49-F238E27FC236}">
                    <a16:creationId xmlns:a16="http://schemas.microsoft.com/office/drawing/2014/main" id="{16714E39-E4DD-B46E-B412-C1361B7A1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4" name="Image 6" descr="preencoded.png">
                <a:extLst>
                  <a:ext uri="{FF2B5EF4-FFF2-40B4-BE49-F238E27FC236}">
                    <a16:creationId xmlns:a16="http://schemas.microsoft.com/office/drawing/2014/main" id="{B9ED529C-AB88-4BB5-ADE7-0F8B68D8D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5" name="Image 6" descr="preencoded.png">
                <a:extLst>
                  <a:ext uri="{FF2B5EF4-FFF2-40B4-BE49-F238E27FC236}">
                    <a16:creationId xmlns:a16="http://schemas.microsoft.com/office/drawing/2014/main" id="{012E8164-8640-3C85-CBCD-E6E5B8BA3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6" name="Image 5" descr="preencoded.png">
                <a:extLst>
                  <a:ext uri="{FF2B5EF4-FFF2-40B4-BE49-F238E27FC236}">
                    <a16:creationId xmlns:a16="http://schemas.microsoft.com/office/drawing/2014/main" id="{745ABC57-11C7-D6A5-783D-ED67AC8AB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7" name="Image 6" descr="preencoded.png">
                <a:extLst>
                  <a:ext uri="{FF2B5EF4-FFF2-40B4-BE49-F238E27FC236}">
                    <a16:creationId xmlns:a16="http://schemas.microsoft.com/office/drawing/2014/main" id="{7CD4A078-5619-FF75-B22B-36794C609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8" name="Image 5" descr="preencoded.png">
                <a:extLst>
                  <a:ext uri="{FF2B5EF4-FFF2-40B4-BE49-F238E27FC236}">
                    <a16:creationId xmlns:a16="http://schemas.microsoft.com/office/drawing/2014/main" id="{387019A9-3BAF-407E-6069-D1D9A90ED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69" name="Image 6" descr="preencoded.png">
                <a:extLst>
                  <a:ext uri="{FF2B5EF4-FFF2-40B4-BE49-F238E27FC236}">
                    <a16:creationId xmlns:a16="http://schemas.microsoft.com/office/drawing/2014/main" id="{4A1A24EB-AF44-9039-5554-9888FC3B6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0" name="Image 5" descr="preencoded.png">
                <a:extLst>
                  <a:ext uri="{FF2B5EF4-FFF2-40B4-BE49-F238E27FC236}">
                    <a16:creationId xmlns:a16="http://schemas.microsoft.com/office/drawing/2014/main" id="{3F0A63F1-9E0D-8E84-7F4D-691D4CA39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1" name="Image 6" descr="preencoded.png">
                <a:extLst>
                  <a:ext uri="{FF2B5EF4-FFF2-40B4-BE49-F238E27FC236}">
                    <a16:creationId xmlns:a16="http://schemas.microsoft.com/office/drawing/2014/main" id="{DC397728-371F-E024-6E4D-880F9EFC8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2" name="Image 5" descr="preencoded.png">
                <a:extLst>
                  <a:ext uri="{FF2B5EF4-FFF2-40B4-BE49-F238E27FC236}">
                    <a16:creationId xmlns:a16="http://schemas.microsoft.com/office/drawing/2014/main" id="{984DF0F9-FB9D-2978-7A68-25FB93024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3" name="Image 6" descr="preencoded.png">
                <a:extLst>
                  <a:ext uri="{FF2B5EF4-FFF2-40B4-BE49-F238E27FC236}">
                    <a16:creationId xmlns:a16="http://schemas.microsoft.com/office/drawing/2014/main" id="{7FBC6BC1-9F12-5A26-7537-3E56FFBC8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4" name="Image 6" descr="preencoded.png">
                <a:extLst>
                  <a:ext uri="{FF2B5EF4-FFF2-40B4-BE49-F238E27FC236}">
                    <a16:creationId xmlns:a16="http://schemas.microsoft.com/office/drawing/2014/main" id="{AE2A7223-6960-58E1-C6C8-428E77507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5" name="Image 5" descr="preencoded.png">
                <a:extLst>
                  <a:ext uri="{FF2B5EF4-FFF2-40B4-BE49-F238E27FC236}">
                    <a16:creationId xmlns:a16="http://schemas.microsoft.com/office/drawing/2014/main" id="{423FC08A-2129-488B-9DF3-CB137C9DB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6" name="Image 6" descr="preencoded.png">
                <a:extLst>
                  <a:ext uri="{FF2B5EF4-FFF2-40B4-BE49-F238E27FC236}">
                    <a16:creationId xmlns:a16="http://schemas.microsoft.com/office/drawing/2014/main" id="{F0F1CD3B-B6ED-AC16-6ADA-328440C0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7" name="Image 5" descr="preencoded.png">
                <a:extLst>
                  <a:ext uri="{FF2B5EF4-FFF2-40B4-BE49-F238E27FC236}">
                    <a16:creationId xmlns:a16="http://schemas.microsoft.com/office/drawing/2014/main" id="{E9BDE39C-C9E6-7807-D5E7-FA8C60AE2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8" name="Image 6" descr="preencoded.png">
                <a:extLst>
                  <a:ext uri="{FF2B5EF4-FFF2-40B4-BE49-F238E27FC236}">
                    <a16:creationId xmlns:a16="http://schemas.microsoft.com/office/drawing/2014/main" id="{677998E9-BBB2-32C0-B246-6AA5C1D26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79" name="Image 5" descr="preencoded.png">
                <a:extLst>
                  <a:ext uri="{FF2B5EF4-FFF2-40B4-BE49-F238E27FC236}">
                    <a16:creationId xmlns:a16="http://schemas.microsoft.com/office/drawing/2014/main" id="{C7114DA8-3FF8-581A-248F-E4A449166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80" name="Image 6" descr="preencoded.png">
                <a:extLst>
                  <a:ext uri="{FF2B5EF4-FFF2-40B4-BE49-F238E27FC236}">
                    <a16:creationId xmlns:a16="http://schemas.microsoft.com/office/drawing/2014/main" id="{A7FA6BE3-4578-42CD-722E-77DC59325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F81DBED6-D16B-0E60-3664-7AEBCC84C498}"/>
                </a:ext>
              </a:extLst>
            </p:cNvPr>
            <p:cNvGrpSpPr/>
            <p:nvPr/>
          </p:nvGrpSpPr>
          <p:grpSpPr>
            <a:xfrm>
              <a:off x="564357" y="3160941"/>
              <a:ext cx="11120396" cy="72000"/>
              <a:chOff x="564357" y="3068189"/>
              <a:chExt cx="11120396" cy="72000"/>
            </a:xfrm>
          </p:grpSpPr>
          <p:pic>
            <p:nvPicPr>
              <p:cNvPr id="185" name="Image 5" descr="preencoded.png">
                <a:extLst>
                  <a:ext uri="{FF2B5EF4-FFF2-40B4-BE49-F238E27FC236}">
                    <a16:creationId xmlns:a16="http://schemas.microsoft.com/office/drawing/2014/main" id="{3F98E2A7-7532-AB75-BAA4-FF304A8FB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86" name="Image 6" descr="preencoded.png">
                <a:extLst>
                  <a:ext uri="{FF2B5EF4-FFF2-40B4-BE49-F238E27FC236}">
                    <a16:creationId xmlns:a16="http://schemas.microsoft.com/office/drawing/2014/main" id="{E9CB5E31-313F-1772-8690-719BC72A7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87" name="Image 5" descr="preencoded.png">
                <a:extLst>
                  <a:ext uri="{FF2B5EF4-FFF2-40B4-BE49-F238E27FC236}">
                    <a16:creationId xmlns:a16="http://schemas.microsoft.com/office/drawing/2014/main" id="{AEAF7D32-C247-18B4-CF4A-87FB699EE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88" name="Image 6" descr="preencoded.png">
                <a:extLst>
                  <a:ext uri="{FF2B5EF4-FFF2-40B4-BE49-F238E27FC236}">
                    <a16:creationId xmlns:a16="http://schemas.microsoft.com/office/drawing/2014/main" id="{840AF6AC-513B-A7B8-99A8-3A2EFCC43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89" name="Image 5" descr="preencoded.png">
                <a:extLst>
                  <a:ext uri="{FF2B5EF4-FFF2-40B4-BE49-F238E27FC236}">
                    <a16:creationId xmlns:a16="http://schemas.microsoft.com/office/drawing/2014/main" id="{D617DC7D-3D73-88AA-B420-D707672A6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0" name="Image 6" descr="preencoded.png">
                <a:extLst>
                  <a:ext uri="{FF2B5EF4-FFF2-40B4-BE49-F238E27FC236}">
                    <a16:creationId xmlns:a16="http://schemas.microsoft.com/office/drawing/2014/main" id="{812F256A-43AA-ADFB-C7B6-8CBB5A02B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1" name="Image 5" descr="preencoded.png">
                <a:extLst>
                  <a:ext uri="{FF2B5EF4-FFF2-40B4-BE49-F238E27FC236}">
                    <a16:creationId xmlns:a16="http://schemas.microsoft.com/office/drawing/2014/main" id="{52C0D6C4-3CB5-1A5D-8EE7-FA0C41549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2" name="Image 6" descr="preencoded.png">
                <a:extLst>
                  <a:ext uri="{FF2B5EF4-FFF2-40B4-BE49-F238E27FC236}">
                    <a16:creationId xmlns:a16="http://schemas.microsoft.com/office/drawing/2014/main" id="{49F64B21-CE79-94D7-622D-328247F66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3" name="Image 5" descr="preencoded.png">
                <a:extLst>
                  <a:ext uri="{FF2B5EF4-FFF2-40B4-BE49-F238E27FC236}">
                    <a16:creationId xmlns:a16="http://schemas.microsoft.com/office/drawing/2014/main" id="{70EF10E1-FA5D-1F54-2C4B-F3AF69AB6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4" name="Image 6" descr="preencoded.png">
                <a:extLst>
                  <a:ext uri="{FF2B5EF4-FFF2-40B4-BE49-F238E27FC236}">
                    <a16:creationId xmlns:a16="http://schemas.microsoft.com/office/drawing/2014/main" id="{0E9A4A1C-1258-3EE6-B6B6-D5D9E3C84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5" name="Image 5" descr="preencoded.png">
                <a:extLst>
                  <a:ext uri="{FF2B5EF4-FFF2-40B4-BE49-F238E27FC236}">
                    <a16:creationId xmlns:a16="http://schemas.microsoft.com/office/drawing/2014/main" id="{A84BB09D-B15B-7213-0CA5-9668B9B6C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6" name="Image 6" descr="preencoded.png">
                <a:extLst>
                  <a:ext uri="{FF2B5EF4-FFF2-40B4-BE49-F238E27FC236}">
                    <a16:creationId xmlns:a16="http://schemas.microsoft.com/office/drawing/2014/main" id="{81154711-E99E-A686-BC1D-EE3ADCDD3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7" name="Image 5" descr="preencoded.png">
                <a:extLst>
                  <a:ext uri="{FF2B5EF4-FFF2-40B4-BE49-F238E27FC236}">
                    <a16:creationId xmlns:a16="http://schemas.microsoft.com/office/drawing/2014/main" id="{26216894-D043-009C-11E9-A723E2DF8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8" name="Image 6" descr="preencoded.png">
                <a:extLst>
                  <a:ext uri="{FF2B5EF4-FFF2-40B4-BE49-F238E27FC236}">
                    <a16:creationId xmlns:a16="http://schemas.microsoft.com/office/drawing/2014/main" id="{02F46C12-6AC6-44F0-BC6C-92C019D35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199" name="Image 5" descr="preencoded.png">
                <a:extLst>
                  <a:ext uri="{FF2B5EF4-FFF2-40B4-BE49-F238E27FC236}">
                    <a16:creationId xmlns:a16="http://schemas.microsoft.com/office/drawing/2014/main" id="{45695B58-5B7E-872B-ECCB-51C98EF50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0" name="Image 6" descr="preencoded.png">
                <a:extLst>
                  <a:ext uri="{FF2B5EF4-FFF2-40B4-BE49-F238E27FC236}">
                    <a16:creationId xmlns:a16="http://schemas.microsoft.com/office/drawing/2014/main" id="{A471856C-628A-5F89-860A-6784D8461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1" name="Image 6" descr="preencoded.png">
                <a:extLst>
                  <a:ext uri="{FF2B5EF4-FFF2-40B4-BE49-F238E27FC236}">
                    <a16:creationId xmlns:a16="http://schemas.microsoft.com/office/drawing/2014/main" id="{0792137B-5424-0AE1-36E9-7AD13A1C9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2" name="Image 5" descr="preencoded.png">
                <a:extLst>
                  <a:ext uri="{FF2B5EF4-FFF2-40B4-BE49-F238E27FC236}">
                    <a16:creationId xmlns:a16="http://schemas.microsoft.com/office/drawing/2014/main" id="{3745981C-D24D-0508-C5AA-2E11D6836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3" name="Image 6" descr="preencoded.png">
                <a:extLst>
                  <a:ext uri="{FF2B5EF4-FFF2-40B4-BE49-F238E27FC236}">
                    <a16:creationId xmlns:a16="http://schemas.microsoft.com/office/drawing/2014/main" id="{44F3D33A-00CB-3897-E030-89C38ECDB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4" name="Image 5" descr="preencoded.png">
                <a:extLst>
                  <a:ext uri="{FF2B5EF4-FFF2-40B4-BE49-F238E27FC236}">
                    <a16:creationId xmlns:a16="http://schemas.microsoft.com/office/drawing/2014/main" id="{D33942DC-6843-D62C-FC99-732C84266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5" name="Image 6" descr="preencoded.png">
                <a:extLst>
                  <a:ext uri="{FF2B5EF4-FFF2-40B4-BE49-F238E27FC236}">
                    <a16:creationId xmlns:a16="http://schemas.microsoft.com/office/drawing/2014/main" id="{C0F753AA-91A8-E3A1-0A86-74E708026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6" name="Image 5" descr="preencoded.png">
                <a:extLst>
                  <a:ext uri="{FF2B5EF4-FFF2-40B4-BE49-F238E27FC236}">
                    <a16:creationId xmlns:a16="http://schemas.microsoft.com/office/drawing/2014/main" id="{D3BC021C-14A9-8186-7AFC-9F3311107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7" name="Image 6" descr="preencoded.png">
                <a:extLst>
                  <a:ext uri="{FF2B5EF4-FFF2-40B4-BE49-F238E27FC236}">
                    <a16:creationId xmlns:a16="http://schemas.microsoft.com/office/drawing/2014/main" id="{351AB6E1-90A2-11F8-EBDA-D09C859C7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8" name="Image 5" descr="preencoded.png">
                <a:extLst>
                  <a:ext uri="{FF2B5EF4-FFF2-40B4-BE49-F238E27FC236}">
                    <a16:creationId xmlns:a16="http://schemas.microsoft.com/office/drawing/2014/main" id="{0B7B1E4F-411D-EDF8-9CD8-E694DC2DF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09" name="Image 6" descr="preencoded.png">
                <a:extLst>
                  <a:ext uri="{FF2B5EF4-FFF2-40B4-BE49-F238E27FC236}">
                    <a16:creationId xmlns:a16="http://schemas.microsoft.com/office/drawing/2014/main" id="{7CED955A-971C-E04F-E28A-8193960A5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0" name="Image 6" descr="preencoded.png">
                <a:extLst>
                  <a:ext uri="{FF2B5EF4-FFF2-40B4-BE49-F238E27FC236}">
                    <a16:creationId xmlns:a16="http://schemas.microsoft.com/office/drawing/2014/main" id="{5EFC1093-AD3D-03E8-14BB-D01DBB161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1" name="Image 5" descr="preencoded.png">
                <a:extLst>
                  <a:ext uri="{FF2B5EF4-FFF2-40B4-BE49-F238E27FC236}">
                    <a16:creationId xmlns:a16="http://schemas.microsoft.com/office/drawing/2014/main" id="{D064A9A1-8940-2E69-E45D-C6F465DDB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2" name="Image 6" descr="preencoded.png">
                <a:extLst>
                  <a:ext uri="{FF2B5EF4-FFF2-40B4-BE49-F238E27FC236}">
                    <a16:creationId xmlns:a16="http://schemas.microsoft.com/office/drawing/2014/main" id="{46D57222-FCF4-6A37-D26A-E8C944903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3" name="Image 5" descr="preencoded.png">
                <a:extLst>
                  <a:ext uri="{FF2B5EF4-FFF2-40B4-BE49-F238E27FC236}">
                    <a16:creationId xmlns:a16="http://schemas.microsoft.com/office/drawing/2014/main" id="{4FD96BD8-F926-5A63-FC87-8D369BF43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4" name="Image 6" descr="preencoded.png">
                <a:extLst>
                  <a:ext uri="{FF2B5EF4-FFF2-40B4-BE49-F238E27FC236}">
                    <a16:creationId xmlns:a16="http://schemas.microsoft.com/office/drawing/2014/main" id="{45223E97-D7F8-D1E8-D3DC-B334CCB88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5" name="Image 5" descr="preencoded.png">
                <a:extLst>
                  <a:ext uri="{FF2B5EF4-FFF2-40B4-BE49-F238E27FC236}">
                    <a16:creationId xmlns:a16="http://schemas.microsoft.com/office/drawing/2014/main" id="{98D4F5E2-62EC-6787-62AB-0C137DAF1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6" name="Image 6" descr="preencoded.png">
                <a:extLst>
                  <a:ext uri="{FF2B5EF4-FFF2-40B4-BE49-F238E27FC236}">
                    <a16:creationId xmlns:a16="http://schemas.microsoft.com/office/drawing/2014/main" id="{220E6771-1A51-2495-F84F-5C3D64F77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7" name="Image 5" descr="preencoded.png">
                <a:extLst>
                  <a:ext uri="{FF2B5EF4-FFF2-40B4-BE49-F238E27FC236}">
                    <a16:creationId xmlns:a16="http://schemas.microsoft.com/office/drawing/2014/main" id="{54A95804-8BB8-D435-CBFE-D02FD850B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8" name="Image 6" descr="preencoded.png">
                <a:extLst>
                  <a:ext uri="{FF2B5EF4-FFF2-40B4-BE49-F238E27FC236}">
                    <a16:creationId xmlns:a16="http://schemas.microsoft.com/office/drawing/2014/main" id="{9E292A71-03C5-8889-6B12-131F469E2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19" name="Image 6" descr="preencoded.png">
                <a:extLst>
                  <a:ext uri="{FF2B5EF4-FFF2-40B4-BE49-F238E27FC236}">
                    <a16:creationId xmlns:a16="http://schemas.microsoft.com/office/drawing/2014/main" id="{D0A766C2-A6BE-D57B-2BAF-AAAFC1F3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0" name="Image 5" descr="preencoded.png">
                <a:extLst>
                  <a:ext uri="{FF2B5EF4-FFF2-40B4-BE49-F238E27FC236}">
                    <a16:creationId xmlns:a16="http://schemas.microsoft.com/office/drawing/2014/main" id="{46BD5C54-6AB8-69BA-E1F4-F03AF7C5D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1" name="Image 6" descr="preencoded.png">
                <a:extLst>
                  <a:ext uri="{FF2B5EF4-FFF2-40B4-BE49-F238E27FC236}">
                    <a16:creationId xmlns:a16="http://schemas.microsoft.com/office/drawing/2014/main" id="{4F48AC16-6CC5-BE7D-57E9-12BDC1DF6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2" name="Image 5" descr="preencoded.png">
                <a:extLst>
                  <a:ext uri="{FF2B5EF4-FFF2-40B4-BE49-F238E27FC236}">
                    <a16:creationId xmlns:a16="http://schemas.microsoft.com/office/drawing/2014/main" id="{95D806E9-E72B-840A-DA12-1A88B0F14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3" name="Image 6" descr="preencoded.png">
                <a:extLst>
                  <a:ext uri="{FF2B5EF4-FFF2-40B4-BE49-F238E27FC236}">
                    <a16:creationId xmlns:a16="http://schemas.microsoft.com/office/drawing/2014/main" id="{4EE25CF3-19C5-1143-C28F-BB8A4A8C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4" name="Image 5" descr="preencoded.png">
                <a:extLst>
                  <a:ext uri="{FF2B5EF4-FFF2-40B4-BE49-F238E27FC236}">
                    <a16:creationId xmlns:a16="http://schemas.microsoft.com/office/drawing/2014/main" id="{FF92E209-C2D6-9D08-A894-DA5CBCC2E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5" name="Image 6" descr="preencoded.png">
                <a:extLst>
                  <a:ext uri="{FF2B5EF4-FFF2-40B4-BE49-F238E27FC236}">
                    <a16:creationId xmlns:a16="http://schemas.microsoft.com/office/drawing/2014/main" id="{38C144F8-F9B4-AA02-3170-52125CDA6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6" name="Image 5" descr="preencoded.png">
                <a:extLst>
                  <a:ext uri="{FF2B5EF4-FFF2-40B4-BE49-F238E27FC236}">
                    <a16:creationId xmlns:a16="http://schemas.microsoft.com/office/drawing/2014/main" id="{57B54403-9FEC-4D6E-3EFF-42CFEED99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7" name="Image 6" descr="preencoded.png">
                <a:extLst>
                  <a:ext uri="{FF2B5EF4-FFF2-40B4-BE49-F238E27FC236}">
                    <a16:creationId xmlns:a16="http://schemas.microsoft.com/office/drawing/2014/main" id="{5925BA24-7F5B-AD8C-C2ED-22DCAA445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8" name="Image 6" descr="preencoded.png">
                <a:extLst>
                  <a:ext uri="{FF2B5EF4-FFF2-40B4-BE49-F238E27FC236}">
                    <a16:creationId xmlns:a16="http://schemas.microsoft.com/office/drawing/2014/main" id="{0B655083-8BCC-433C-37EF-7704A52D4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29" name="Image 5" descr="preencoded.png">
                <a:extLst>
                  <a:ext uri="{FF2B5EF4-FFF2-40B4-BE49-F238E27FC236}">
                    <a16:creationId xmlns:a16="http://schemas.microsoft.com/office/drawing/2014/main" id="{DFD5841D-D91A-94A6-F23E-394DF7097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0" name="Image 6" descr="preencoded.png">
                <a:extLst>
                  <a:ext uri="{FF2B5EF4-FFF2-40B4-BE49-F238E27FC236}">
                    <a16:creationId xmlns:a16="http://schemas.microsoft.com/office/drawing/2014/main" id="{1A9F3FC1-EA90-2151-3742-1DD9FE19A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1" name="Image 5" descr="preencoded.png">
                <a:extLst>
                  <a:ext uri="{FF2B5EF4-FFF2-40B4-BE49-F238E27FC236}">
                    <a16:creationId xmlns:a16="http://schemas.microsoft.com/office/drawing/2014/main" id="{A43614F7-F6D5-1CB9-16E1-5EC257F36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2" name="Image 6" descr="preencoded.png">
                <a:extLst>
                  <a:ext uri="{FF2B5EF4-FFF2-40B4-BE49-F238E27FC236}">
                    <a16:creationId xmlns:a16="http://schemas.microsoft.com/office/drawing/2014/main" id="{6DEB82F3-AD3D-4388-312E-AFEFE23A1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3" name="Image 5" descr="preencoded.png">
                <a:extLst>
                  <a:ext uri="{FF2B5EF4-FFF2-40B4-BE49-F238E27FC236}">
                    <a16:creationId xmlns:a16="http://schemas.microsoft.com/office/drawing/2014/main" id="{28859D1F-3389-43F6-8063-D3E951053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4" name="Image 6" descr="preencoded.png">
                <a:extLst>
                  <a:ext uri="{FF2B5EF4-FFF2-40B4-BE49-F238E27FC236}">
                    <a16:creationId xmlns:a16="http://schemas.microsoft.com/office/drawing/2014/main" id="{B8F67F61-315A-E917-24F6-07173919F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5" name="Image 5" descr="preencoded.png">
                <a:extLst>
                  <a:ext uri="{FF2B5EF4-FFF2-40B4-BE49-F238E27FC236}">
                    <a16:creationId xmlns:a16="http://schemas.microsoft.com/office/drawing/2014/main" id="{04DA9CE9-98F0-F566-9455-A08FD3166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6" name="Image 6" descr="preencoded.png">
                <a:extLst>
                  <a:ext uri="{FF2B5EF4-FFF2-40B4-BE49-F238E27FC236}">
                    <a16:creationId xmlns:a16="http://schemas.microsoft.com/office/drawing/2014/main" id="{BE981B1F-265C-BC09-5B7B-B28ECBE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7" name="Image 6" descr="preencoded.png">
                <a:extLst>
                  <a:ext uri="{FF2B5EF4-FFF2-40B4-BE49-F238E27FC236}">
                    <a16:creationId xmlns:a16="http://schemas.microsoft.com/office/drawing/2014/main" id="{DCE81946-FCC6-B249-A10E-471A492F8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8" name="Image 5" descr="preencoded.png">
                <a:extLst>
                  <a:ext uri="{FF2B5EF4-FFF2-40B4-BE49-F238E27FC236}">
                    <a16:creationId xmlns:a16="http://schemas.microsoft.com/office/drawing/2014/main" id="{03519FDA-057A-499A-2AC0-76FD9024E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39" name="Image 6" descr="preencoded.png">
                <a:extLst>
                  <a:ext uri="{FF2B5EF4-FFF2-40B4-BE49-F238E27FC236}">
                    <a16:creationId xmlns:a16="http://schemas.microsoft.com/office/drawing/2014/main" id="{69B27956-EBA8-DBA9-9354-FAF8338D4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40" name="Image 5" descr="preencoded.png">
                <a:extLst>
                  <a:ext uri="{FF2B5EF4-FFF2-40B4-BE49-F238E27FC236}">
                    <a16:creationId xmlns:a16="http://schemas.microsoft.com/office/drawing/2014/main" id="{14060DB1-E688-02FA-CCB4-D8AA442C1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41" name="Image 6" descr="preencoded.png">
                <a:extLst>
                  <a:ext uri="{FF2B5EF4-FFF2-40B4-BE49-F238E27FC236}">
                    <a16:creationId xmlns:a16="http://schemas.microsoft.com/office/drawing/2014/main" id="{30E2DAF4-D8FB-62B6-DBFA-A1D2B7369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42" name="Image 5" descr="preencoded.png">
                <a:extLst>
                  <a:ext uri="{FF2B5EF4-FFF2-40B4-BE49-F238E27FC236}">
                    <a16:creationId xmlns:a16="http://schemas.microsoft.com/office/drawing/2014/main" id="{BF3654E3-BB39-274C-01CF-A910F798E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43" name="Image 6" descr="preencoded.png">
                <a:extLst>
                  <a:ext uri="{FF2B5EF4-FFF2-40B4-BE49-F238E27FC236}">
                    <a16:creationId xmlns:a16="http://schemas.microsoft.com/office/drawing/2014/main" id="{0195723E-4439-B670-EBF7-974BA3BD7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244" name="群組 243">
              <a:extLst>
                <a:ext uri="{FF2B5EF4-FFF2-40B4-BE49-F238E27FC236}">
                  <a16:creationId xmlns:a16="http://schemas.microsoft.com/office/drawing/2014/main" id="{A80CF39E-8F5D-A718-F4B4-9499323585DB}"/>
                </a:ext>
              </a:extLst>
            </p:cNvPr>
            <p:cNvGrpSpPr/>
            <p:nvPr/>
          </p:nvGrpSpPr>
          <p:grpSpPr>
            <a:xfrm>
              <a:off x="564357" y="3254492"/>
              <a:ext cx="11120396" cy="72000"/>
              <a:chOff x="564357" y="3068189"/>
              <a:chExt cx="11120396" cy="72000"/>
            </a:xfrm>
          </p:grpSpPr>
          <p:pic>
            <p:nvPicPr>
              <p:cNvPr id="245" name="Image 5" descr="preencoded.png">
                <a:extLst>
                  <a:ext uri="{FF2B5EF4-FFF2-40B4-BE49-F238E27FC236}">
                    <a16:creationId xmlns:a16="http://schemas.microsoft.com/office/drawing/2014/main" id="{1E9209E3-B3A4-3EBE-E0CF-69A57F8DE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46" name="Image 6" descr="preencoded.png">
                <a:extLst>
                  <a:ext uri="{FF2B5EF4-FFF2-40B4-BE49-F238E27FC236}">
                    <a16:creationId xmlns:a16="http://schemas.microsoft.com/office/drawing/2014/main" id="{A3E7CB27-1669-44F6-9EF7-D8E6D0680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47" name="Image 5" descr="preencoded.png">
                <a:extLst>
                  <a:ext uri="{FF2B5EF4-FFF2-40B4-BE49-F238E27FC236}">
                    <a16:creationId xmlns:a16="http://schemas.microsoft.com/office/drawing/2014/main" id="{603C89A7-AA43-6C1E-A436-ABDAF9344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48" name="Image 6" descr="preencoded.png">
                <a:extLst>
                  <a:ext uri="{FF2B5EF4-FFF2-40B4-BE49-F238E27FC236}">
                    <a16:creationId xmlns:a16="http://schemas.microsoft.com/office/drawing/2014/main" id="{08A6B729-6068-5847-FAE3-AC8F46018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49" name="Image 5" descr="preencoded.png">
                <a:extLst>
                  <a:ext uri="{FF2B5EF4-FFF2-40B4-BE49-F238E27FC236}">
                    <a16:creationId xmlns:a16="http://schemas.microsoft.com/office/drawing/2014/main" id="{04243866-2945-9B61-060F-7F6ADD2C1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0" name="Image 6" descr="preencoded.png">
                <a:extLst>
                  <a:ext uri="{FF2B5EF4-FFF2-40B4-BE49-F238E27FC236}">
                    <a16:creationId xmlns:a16="http://schemas.microsoft.com/office/drawing/2014/main" id="{98234FF4-4781-4246-5ECA-01E2EC982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1" name="Image 5" descr="preencoded.png">
                <a:extLst>
                  <a:ext uri="{FF2B5EF4-FFF2-40B4-BE49-F238E27FC236}">
                    <a16:creationId xmlns:a16="http://schemas.microsoft.com/office/drawing/2014/main" id="{FA27D1C1-DBDB-A40E-FB46-95582D756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2" name="Image 6" descr="preencoded.png">
                <a:extLst>
                  <a:ext uri="{FF2B5EF4-FFF2-40B4-BE49-F238E27FC236}">
                    <a16:creationId xmlns:a16="http://schemas.microsoft.com/office/drawing/2014/main" id="{DF71BA0C-1989-EBCB-137B-F38F5CD09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3" name="Image 5" descr="preencoded.png">
                <a:extLst>
                  <a:ext uri="{FF2B5EF4-FFF2-40B4-BE49-F238E27FC236}">
                    <a16:creationId xmlns:a16="http://schemas.microsoft.com/office/drawing/2014/main" id="{4F545641-A905-4F23-9F0D-ADEB2D110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4" name="Image 6" descr="preencoded.png">
                <a:extLst>
                  <a:ext uri="{FF2B5EF4-FFF2-40B4-BE49-F238E27FC236}">
                    <a16:creationId xmlns:a16="http://schemas.microsoft.com/office/drawing/2014/main" id="{43AEA5C8-91F9-F15C-84AC-C7CE64E76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5" name="Image 5" descr="preencoded.png">
                <a:extLst>
                  <a:ext uri="{FF2B5EF4-FFF2-40B4-BE49-F238E27FC236}">
                    <a16:creationId xmlns:a16="http://schemas.microsoft.com/office/drawing/2014/main" id="{C524950C-E566-D6C2-EED6-6CF048AD4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6" name="Image 6" descr="preencoded.png">
                <a:extLst>
                  <a:ext uri="{FF2B5EF4-FFF2-40B4-BE49-F238E27FC236}">
                    <a16:creationId xmlns:a16="http://schemas.microsoft.com/office/drawing/2014/main" id="{69D33F83-320A-B478-CBC0-915614BF6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7" name="Image 5" descr="preencoded.png">
                <a:extLst>
                  <a:ext uri="{FF2B5EF4-FFF2-40B4-BE49-F238E27FC236}">
                    <a16:creationId xmlns:a16="http://schemas.microsoft.com/office/drawing/2014/main" id="{B072B922-AA16-F923-252A-F6BB93FA2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8" name="Image 6" descr="preencoded.png">
                <a:extLst>
                  <a:ext uri="{FF2B5EF4-FFF2-40B4-BE49-F238E27FC236}">
                    <a16:creationId xmlns:a16="http://schemas.microsoft.com/office/drawing/2014/main" id="{A6FDE30B-A92D-7CC3-34C1-BEC8123B7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59" name="Image 5" descr="preencoded.png">
                <a:extLst>
                  <a:ext uri="{FF2B5EF4-FFF2-40B4-BE49-F238E27FC236}">
                    <a16:creationId xmlns:a16="http://schemas.microsoft.com/office/drawing/2014/main" id="{6914F098-A7D2-F79F-DDC2-C80D37534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0" name="Image 6" descr="preencoded.png">
                <a:extLst>
                  <a:ext uri="{FF2B5EF4-FFF2-40B4-BE49-F238E27FC236}">
                    <a16:creationId xmlns:a16="http://schemas.microsoft.com/office/drawing/2014/main" id="{1EA67682-6356-24ED-8297-76E4D295D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1" name="Image 6" descr="preencoded.png">
                <a:extLst>
                  <a:ext uri="{FF2B5EF4-FFF2-40B4-BE49-F238E27FC236}">
                    <a16:creationId xmlns:a16="http://schemas.microsoft.com/office/drawing/2014/main" id="{B451280C-FC2A-BB67-4F9E-983EA70B6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2" name="Image 5" descr="preencoded.png">
                <a:extLst>
                  <a:ext uri="{FF2B5EF4-FFF2-40B4-BE49-F238E27FC236}">
                    <a16:creationId xmlns:a16="http://schemas.microsoft.com/office/drawing/2014/main" id="{D7D3E76F-920F-F20A-F737-F58EE4C0D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3" name="Image 6" descr="preencoded.png">
                <a:extLst>
                  <a:ext uri="{FF2B5EF4-FFF2-40B4-BE49-F238E27FC236}">
                    <a16:creationId xmlns:a16="http://schemas.microsoft.com/office/drawing/2014/main" id="{7F741839-3F14-9EC0-6965-672DEB6F7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4" name="Image 5" descr="preencoded.png">
                <a:extLst>
                  <a:ext uri="{FF2B5EF4-FFF2-40B4-BE49-F238E27FC236}">
                    <a16:creationId xmlns:a16="http://schemas.microsoft.com/office/drawing/2014/main" id="{EAFCA795-100B-3239-F011-D4CBFEFD7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5" name="Image 6" descr="preencoded.png">
                <a:extLst>
                  <a:ext uri="{FF2B5EF4-FFF2-40B4-BE49-F238E27FC236}">
                    <a16:creationId xmlns:a16="http://schemas.microsoft.com/office/drawing/2014/main" id="{5A8895E2-6BB9-1C29-4106-0DE7A9D68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6" name="Image 5" descr="preencoded.png">
                <a:extLst>
                  <a:ext uri="{FF2B5EF4-FFF2-40B4-BE49-F238E27FC236}">
                    <a16:creationId xmlns:a16="http://schemas.microsoft.com/office/drawing/2014/main" id="{BE783571-FF47-B595-2B15-42C0FB376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7" name="Image 6" descr="preencoded.png">
                <a:extLst>
                  <a:ext uri="{FF2B5EF4-FFF2-40B4-BE49-F238E27FC236}">
                    <a16:creationId xmlns:a16="http://schemas.microsoft.com/office/drawing/2014/main" id="{3741CD90-A57D-1C8D-BCF8-B49B3AF9A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8" name="Image 5" descr="preencoded.png">
                <a:extLst>
                  <a:ext uri="{FF2B5EF4-FFF2-40B4-BE49-F238E27FC236}">
                    <a16:creationId xmlns:a16="http://schemas.microsoft.com/office/drawing/2014/main" id="{D9339E1F-DB1E-62D5-CB2F-5DF335CFC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69" name="Image 6" descr="preencoded.png">
                <a:extLst>
                  <a:ext uri="{FF2B5EF4-FFF2-40B4-BE49-F238E27FC236}">
                    <a16:creationId xmlns:a16="http://schemas.microsoft.com/office/drawing/2014/main" id="{AFF77717-617B-F445-2853-7231F367F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0" name="Image 6" descr="preencoded.png">
                <a:extLst>
                  <a:ext uri="{FF2B5EF4-FFF2-40B4-BE49-F238E27FC236}">
                    <a16:creationId xmlns:a16="http://schemas.microsoft.com/office/drawing/2014/main" id="{5FDD6933-4EB1-88A4-7CB2-A61C7AA84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1" name="Image 5" descr="preencoded.png">
                <a:extLst>
                  <a:ext uri="{FF2B5EF4-FFF2-40B4-BE49-F238E27FC236}">
                    <a16:creationId xmlns:a16="http://schemas.microsoft.com/office/drawing/2014/main" id="{0FD6B418-BF43-EA43-3D8E-8703D75B3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2" name="Image 6" descr="preencoded.png">
                <a:extLst>
                  <a:ext uri="{FF2B5EF4-FFF2-40B4-BE49-F238E27FC236}">
                    <a16:creationId xmlns:a16="http://schemas.microsoft.com/office/drawing/2014/main" id="{C24E3EFD-AC74-5B8C-63CB-BD138B5E0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3" name="Image 5" descr="preencoded.png">
                <a:extLst>
                  <a:ext uri="{FF2B5EF4-FFF2-40B4-BE49-F238E27FC236}">
                    <a16:creationId xmlns:a16="http://schemas.microsoft.com/office/drawing/2014/main" id="{D911798A-1556-724C-D8E8-0409499F6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4" name="Image 6" descr="preencoded.png">
                <a:extLst>
                  <a:ext uri="{FF2B5EF4-FFF2-40B4-BE49-F238E27FC236}">
                    <a16:creationId xmlns:a16="http://schemas.microsoft.com/office/drawing/2014/main" id="{1FA7D657-52B2-20A1-9FBC-06F6981CB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5" name="Image 5" descr="preencoded.png">
                <a:extLst>
                  <a:ext uri="{FF2B5EF4-FFF2-40B4-BE49-F238E27FC236}">
                    <a16:creationId xmlns:a16="http://schemas.microsoft.com/office/drawing/2014/main" id="{4199E14B-613D-56E8-CD29-E50A90FDB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6" name="Image 6" descr="preencoded.png">
                <a:extLst>
                  <a:ext uri="{FF2B5EF4-FFF2-40B4-BE49-F238E27FC236}">
                    <a16:creationId xmlns:a16="http://schemas.microsoft.com/office/drawing/2014/main" id="{45AC4C44-2701-0009-1F33-14C7BEC93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7" name="Image 5" descr="preencoded.png">
                <a:extLst>
                  <a:ext uri="{FF2B5EF4-FFF2-40B4-BE49-F238E27FC236}">
                    <a16:creationId xmlns:a16="http://schemas.microsoft.com/office/drawing/2014/main" id="{CF0A80B2-32BA-B68F-ED3F-5B85BD926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8" name="Image 6" descr="preencoded.png">
                <a:extLst>
                  <a:ext uri="{FF2B5EF4-FFF2-40B4-BE49-F238E27FC236}">
                    <a16:creationId xmlns:a16="http://schemas.microsoft.com/office/drawing/2014/main" id="{FBB50CA2-00B5-A4DA-19C8-808AF94C5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79" name="Image 6" descr="preencoded.png">
                <a:extLst>
                  <a:ext uri="{FF2B5EF4-FFF2-40B4-BE49-F238E27FC236}">
                    <a16:creationId xmlns:a16="http://schemas.microsoft.com/office/drawing/2014/main" id="{636FFE29-4440-00EC-CA48-49B69C492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0" name="Image 5" descr="preencoded.png">
                <a:extLst>
                  <a:ext uri="{FF2B5EF4-FFF2-40B4-BE49-F238E27FC236}">
                    <a16:creationId xmlns:a16="http://schemas.microsoft.com/office/drawing/2014/main" id="{2AE34258-3420-C330-D06D-2F7208A31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1" name="Image 6" descr="preencoded.png">
                <a:extLst>
                  <a:ext uri="{FF2B5EF4-FFF2-40B4-BE49-F238E27FC236}">
                    <a16:creationId xmlns:a16="http://schemas.microsoft.com/office/drawing/2014/main" id="{90B636B3-0EF0-A256-FA3E-B465E979F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2" name="Image 5" descr="preencoded.png">
                <a:extLst>
                  <a:ext uri="{FF2B5EF4-FFF2-40B4-BE49-F238E27FC236}">
                    <a16:creationId xmlns:a16="http://schemas.microsoft.com/office/drawing/2014/main" id="{FFE1883D-6FC3-4A29-B892-46EF8C24C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3" name="Image 6" descr="preencoded.png">
                <a:extLst>
                  <a:ext uri="{FF2B5EF4-FFF2-40B4-BE49-F238E27FC236}">
                    <a16:creationId xmlns:a16="http://schemas.microsoft.com/office/drawing/2014/main" id="{986630E5-C9A6-9960-97CE-F6027DBFB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4" name="Image 5" descr="preencoded.png">
                <a:extLst>
                  <a:ext uri="{FF2B5EF4-FFF2-40B4-BE49-F238E27FC236}">
                    <a16:creationId xmlns:a16="http://schemas.microsoft.com/office/drawing/2014/main" id="{D4D3BEB6-82A5-476A-A4E0-265398C5C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5" name="Image 6" descr="preencoded.png">
                <a:extLst>
                  <a:ext uri="{FF2B5EF4-FFF2-40B4-BE49-F238E27FC236}">
                    <a16:creationId xmlns:a16="http://schemas.microsoft.com/office/drawing/2014/main" id="{3770936D-3111-B42C-3430-4BF813B0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6" name="Image 5" descr="preencoded.png">
                <a:extLst>
                  <a:ext uri="{FF2B5EF4-FFF2-40B4-BE49-F238E27FC236}">
                    <a16:creationId xmlns:a16="http://schemas.microsoft.com/office/drawing/2014/main" id="{267E7FA9-B9AF-62E4-44C6-2FD6AC5D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7" name="Image 6" descr="preencoded.png">
                <a:extLst>
                  <a:ext uri="{FF2B5EF4-FFF2-40B4-BE49-F238E27FC236}">
                    <a16:creationId xmlns:a16="http://schemas.microsoft.com/office/drawing/2014/main" id="{ED951015-982E-249E-929D-93C4D0C5D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8" name="Image 6" descr="preencoded.png">
                <a:extLst>
                  <a:ext uri="{FF2B5EF4-FFF2-40B4-BE49-F238E27FC236}">
                    <a16:creationId xmlns:a16="http://schemas.microsoft.com/office/drawing/2014/main" id="{3B4BAD94-5E32-6A17-E598-D9904A8E6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89" name="Image 5" descr="preencoded.png">
                <a:extLst>
                  <a:ext uri="{FF2B5EF4-FFF2-40B4-BE49-F238E27FC236}">
                    <a16:creationId xmlns:a16="http://schemas.microsoft.com/office/drawing/2014/main" id="{64ACB4A6-1005-5F9A-1E46-76BE27C86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0" name="Image 6" descr="preencoded.png">
                <a:extLst>
                  <a:ext uri="{FF2B5EF4-FFF2-40B4-BE49-F238E27FC236}">
                    <a16:creationId xmlns:a16="http://schemas.microsoft.com/office/drawing/2014/main" id="{B2DA49DC-4CE7-03C3-457B-C6A171D6D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1" name="Image 5" descr="preencoded.png">
                <a:extLst>
                  <a:ext uri="{FF2B5EF4-FFF2-40B4-BE49-F238E27FC236}">
                    <a16:creationId xmlns:a16="http://schemas.microsoft.com/office/drawing/2014/main" id="{3313F27A-CBF5-A548-C360-2BF29CF7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2" name="Image 6" descr="preencoded.png">
                <a:extLst>
                  <a:ext uri="{FF2B5EF4-FFF2-40B4-BE49-F238E27FC236}">
                    <a16:creationId xmlns:a16="http://schemas.microsoft.com/office/drawing/2014/main" id="{D5BAA776-E568-7CD4-429C-1F7AC4D01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3" name="Image 5" descr="preencoded.png">
                <a:extLst>
                  <a:ext uri="{FF2B5EF4-FFF2-40B4-BE49-F238E27FC236}">
                    <a16:creationId xmlns:a16="http://schemas.microsoft.com/office/drawing/2014/main" id="{8073E35E-E18D-E146-6BA2-1CEE31ED5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4" name="Image 6" descr="preencoded.png">
                <a:extLst>
                  <a:ext uri="{FF2B5EF4-FFF2-40B4-BE49-F238E27FC236}">
                    <a16:creationId xmlns:a16="http://schemas.microsoft.com/office/drawing/2014/main" id="{80C68B29-73FD-BCE5-804E-94FC76C6F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5" name="Image 5" descr="preencoded.png">
                <a:extLst>
                  <a:ext uri="{FF2B5EF4-FFF2-40B4-BE49-F238E27FC236}">
                    <a16:creationId xmlns:a16="http://schemas.microsoft.com/office/drawing/2014/main" id="{8DB71028-AFAE-630A-782A-A30D102A7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6" name="Image 6" descr="preencoded.png">
                <a:extLst>
                  <a:ext uri="{FF2B5EF4-FFF2-40B4-BE49-F238E27FC236}">
                    <a16:creationId xmlns:a16="http://schemas.microsoft.com/office/drawing/2014/main" id="{EA566C6A-5ABF-34B1-4347-79B53B89D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7" name="Image 6" descr="preencoded.png">
                <a:extLst>
                  <a:ext uri="{FF2B5EF4-FFF2-40B4-BE49-F238E27FC236}">
                    <a16:creationId xmlns:a16="http://schemas.microsoft.com/office/drawing/2014/main" id="{D15CEB4E-CFDB-23EE-4F40-CF0F017DC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8" name="Image 5" descr="preencoded.png">
                <a:extLst>
                  <a:ext uri="{FF2B5EF4-FFF2-40B4-BE49-F238E27FC236}">
                    <a16:creationId xmlns:a16="http://schemas.microsoft.com/office/drawing/2014/main" id="{CFC2523C-3629-7DED-5FB6-3708B2541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299" name="Image 6" descr="preencoded.png">
                <a:extLst>
                  <a:ext uri="{FF2B5EF4-FFF2-40B4-BE49-F238E27FC236}">
                    <a16:creationId xmlns:a16="http://schemas.microsoft.com/office/drawing/2014/main" id="{2F6D13A8-DD61-A070-521E-5CE4084A1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00" name="Image 5" descr="preencoded.png">
                <a:extLst>
                  <a:ext uri="{FF2B5EF4-FFF2-40B4-BE49-F238E27FC236}">
                    <a16:creationId xmlns:a16="http://schemas.microsoft.com/office/drawing/2014/main" id="{14166E39-4909-C429-ED33-85BD5A656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01" name="Image 6" descr="preencoded.png">
                <a:extLst>
                  <a:ext uri="{FF2B5EF4-FFF2-40B4-BE49-F238E27FC236}">
                    <a16:creationId xmlns:a16="http://schemas.microsoft.com/office/drawing/2014/main" id="{45966C10-2FF0-CB63-CE0E-468FACED8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02" name="Image 5" descr="preencoded.png">
                <a:extLst>
                  <a:ext uri="{FF2B5EF4-FFF2-40B4-BE49-F238E27FC236}">
                    <a16:creationId xmlns:a16="http://schemas.microsoft.com/office/drawing/2014/main" id="{13879E87-264A-209E-BB4B-6403F59B6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03" name="Image 6" descr="preencoded.png">
                <a:extLst>
                  <a:ext uri="{FF2B5EF4-FFF2-40B4-BE49-F238E27FC236}">
                    <a16:creationId xmlns:a16="http://schemas.microsoft.com/office/drawing/2014/main" id="{919E66B4-073D-E3FF-DC0F-E6688002E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304" name="群組 303">
              <a:extLst>
                <a:ext uri="{FF2B5EF4-FFF2-40B4-BE49-F238E27FC236}">
                  <a16:creationId xmlns:a16="http://schemas.microsoft.com/office/drawing/2014/main" id="{13D37A70-2127-F084-5E64-B4E621D57A66}"/>
                </a:ext>
              </a:extLst>
            </p:cNvPr>
            <p:cNvGrpSpPr/>
            <p:nvPr/>
          </p:nvGrpSpPr>
          <p:grpSpPr>
            <a:xfrm>
              <a:off x="564357" y="3346677"/>
              <a:ext cx="11120396" cy="72000"/>
              <a:chOff x="564357" y="3068189"/>
              <a:chExt cx="11120396" cy="72000"/>
            </a:xfrm>
          </p:grpSpPr>
          <p:pic>
            <p:nvPicPr>
              <p:cNvPr id="305" name="Image 5" descr="preencoded.png">
                <a:extLst>
                  <a:ext uri="{FF2B5EF4-FFF2-40B4-BE49-F238E27FC236}">
                    <a16:creationId xmlns:a16="http://schemas.microsoft.com/office/drawing/2014/main" id="{371F48C5-E6A2-64C3-3F59-3C885C290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06" name="Image 6" descr="preencoded.png">
                <a:extLst>
                  <a:ext uri="{FF2B5EF4-FFF2-40B4-BE49-F238E27FC236}">
                    <a16:creationId xmlns:a16="http://schemas.microsoft.com/office/drawing/2014/main" id="{7E8D1DBC-EFF9-5F6C-432A-BBCDC8372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07" name="Image 5" descr="preencoded.png">
                <a:extLst>
                  <a:ext uri="{FF2B5EF4-FFF2-40B4-BE49-F238E27FC236}">
                    <a16:creationId xmlns:a16="http://schemas.microsoft.com/office/drawing/2014/main" id="{8C2D4C75-06D9-7DF4-D3DA-15A6E1B66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08" name="Image 6" descr="preencoded.png">
                <a:extLst>
                  <a:ext uri="{FF2B5EF4-FFF2-40B4-BE49-F238E27FC236}">
                    <a16:creationId xmlns:a16="http://schemas.microsoft.com/office/drawing/2014/main" id="{88EADE0E-AB3D-5E2E-2D77-4D46FFDE1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09" name="Image 5" descr="preencoded.png">
                <a:extLst>
                  <a:ext uri="{FF2B5EF4-FFF2-40B4-BE49-F238E27FC236}">
                    <a16:creationId xmlns:a16="http://schemas.microsoft.com/office/drawing/2014/main" id="{ECDF742B-FA15-4895-B9CD-424937BA1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0" name="Image 6" descr="preencoded.png">
                <a:extLst>
                  <a:ext uri="{FF2B5EF4-FFF2-40B4-BE49-F238E27FC236}">
                    <a16:creationId xmlns:a16="http://schemas.microsoft.com/office/drawing/2014/main" id="{7A64DF59-8C7C-60E7-0170-C6974E9FA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1" name="Image 5" descr="preencoded.png">
                <a:extLst>
                  <a:ext uri="{FF2B5EF4-FFF2-40B4-BE49-F238E27FC236}">
                    <a16:creationId xmlns:a16="http://schemas.microsoft.com/office/drawing/2014/main" id="{54DB4948-49F5-E5E6-1D62-07128BCBE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2" name="Image 6" descr="preencoded.png">
                <a:extLst>
                  <a:ext uri="{FF2B5EF4-FFF2-40B4-BE49-F238E27FC236}">
                    <a16:creationId xmlns:a16="http://schemas.microsoft.com/office/drawing/2014/main" id="{E6A97282-144B-5726-91CF-C9C2F4836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3" name="Image 5" descr="preencoded.png">
                <a:extLst>
                  <a:ext uri="{FF2B5EF4-FFF2-40B4-BE49-F238E27FC236}">
                    <a16:creationId xmlns:a16="http://schemas.microsoft.com/office/drawing/2014/main" id="{D6CA3CA8-254F-FE73-F1F1-E06D44A8A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4" name="Image 6" descr="preencoded.png">
                <a:extLst>
                  <a:ext uri="{FF2B5EF4-FFF2-40B4-BE49-F238E27FC236}">
                    <a16:creationId xmlns:a16="http://schemas.microsoft.com/office/drawing/2014/main" id="{900A6066-3D70-CFB0-05D5-1CBCCA976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5" name="Image 5" descr="preencoded.png">
                <a:extLst>
                  <a:ext uri="{FF2B5EF4-FFF2-40B4-BE49-F238E27FC236}">
                    <a16:creationId xmlns:a16="http://schemas.microsoft.com/office/drawing/2014/main" id="{573229BB-21AC-E40F-6D73-5FEEA48F2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6" name="Image 6" descr="preencoded.png">
                <a:extLst>
                  <a:ext uri="{FF2B5EF4-FFF2-40B4-BE49-F238E27FC236}">
                    <a16:creationId xmlns:a16="http://schemas.microsoft.com/office/drawing/2014/main" id="{9A6A4B52-78EF-124D-5A05-4D894E33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7" name="Image 5" descr="preencoded.png">
                <a:extLst>
                  <a:ext uri="{FF2B5EF4-FFF2-40B4-BE49-F238E27FC236}">
                    <a16:creationId xmlns:a16="http://schemas.microsoft.com/office/drawing/2014/main" id="{1F560C00-3AEB-A404-4017-E6AAD4729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8" name="Image 6" descr="preencoded.png">
                <a:extLst>
                  <a:ext uri="{FF2B5EF4-FFF2-40B4-BE49-F238E27FC236}">
                    <a16:creationId xmlns:a16="http://schemas.microsoft.com/office/drawing/2014/main" id="{FD5A3168-B46E-504B-AADA-ADB754D3D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19" name="Image 5" descr="preencoded.png">
                <a:extLst>
                  <a:ext uri="{FF2B5EF4-FFF2-40B4-BE49-F238E27FC236}">
                    <a16:creationId xmlns:a16="http://schemas.microsoft.com/office/drawing/2014/main" id="{43D1EEC2-F65D-8B90-8F1D-5967B026D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0" name="Image 6" descr="preencoded.png">
                <a:extLst>
                  <a:ext uri="{FF2B5EF4-FFF2-40B4-BE49-F238E27FC236}">
                    <a16:creationId xmlns:a16="http://schemas.microsoft.com/office/drawing/2014/main" id="{C91871A6-233C-B254-323A-DBD7555AE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1" name="Image 6" descr="preencoded.png">
                <a:extLst>
                  <a:ext uri="{FF2B5EF4-FFF2-40B4-BE49-F238E27FC236}">
                    <a16:creationId xmlns:a16="http://schemas.microsoft.com/office/drawing/2014/main" id="{FD80B85C-47D6-CF50-E8B7-560046CAA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2" name="Image 5" descr="preencoded.png">
                <a:extLst>
                  <a:ext uri="{FF2B5EF4-FFF2-40B4-BE49-F238E27FC236}">
                    <a16:creationId xmlns:a16="http://schemas.microsoft.com/office/drawing/2014/main" id="{8F9B67DF-0690-BB48-06E6-D7C1DC655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3" name="Image 6" descr="preencoded.png">
                <a:extLst>
                  <a:ext uri="{FF2B5EF4-FFF2-40B4-BE49-F238E27FC236}">
                    <a16:creationId xmlns:a16="http://schemas.microsoft.com/office/drawing/2014/main" id="{9EBD0C13-1B30-0C87-5FB6-B9FDB7B1E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4" name="Image 5" descr="preencoded.png">
                <a:extLst>
                  <a:ext uri="{FF2B5EF4-FFF2-40B4-BE49-F238E27FC236}">
                    <a16:creationId xmlns:a16="http://schemas.microsoft.com/office/drawing/2014/main" id="{E78820EB-4045-45C4-8FF1-EA58CF8B3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5" name="Image 6" descr="preencoded.png">
                <a:extLst>
                  <a:ext uri="{FF2B5EF4-FFF2-40B4-BE49-F238E27FC236}">
                    <a16:creationId xmlns:a16="http://schemas.microsoft.com/office/drawing/2014/main" id="{66898193-AA6E-C749-AAE2-8D44A41DB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6" name="Image 5" descr="preencoded.png">
                <a:extLst>
                  <a:ext uri="{FF2B5EF4-FFF2-40B4-BE49-F238E27FC236}">
                    <a16:creationId xmlns:a16="http://schemas.microsoft.com/office/drawing/2014/main" id="{DCA9C2F0-0427-EE73-19FF-05676A39D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7" name="Image 6" descr="preencoded.png">
                <a:extLst>
                  <a:ext uri="{FF2B5EF4-FFF2-40B4-BE49-F238E27FC236}">
                    <a16:creationId xmlns:a16="http://schemas.microsoft.com/office/drawing/2014/main" id="{DC4EF75F-5940-6328-7CAB-2E41038C1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8" name="Image 5" descr="preencoded.png">
                <a:extLst>
                  <a:ext uri="{FF2B5EF4-FFF2-40B4-BE49-F238E27FC236}">
                    <a16:creationId xmlns:a16="http://schemas.microsoft.com/office/drawing/2014/main" id="{0B2BF7B6-FAD3-7E96-F6EE-8A063C967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29" name="Image 6" descr="preencoded.png">
                <a:extLst>
                  <a:ext uri="{FF2B5EF4-FFF2-40B4-BE49-F238E27FC236}">
                    <a16:creationId xmlns:a16="http://schemas.microsoft.com/office/drawing/2014/main" id="{BE781D02-FC6F-6F13-8826-CDEA80F02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0" name="Image 6" descr="preencoded.png">
                <a:extLst>
                  <a:ext uri="{FF2B5EF4-FFF2-40B4-BE49-F238E27FC236}">
                    <a16:creationId xmlns:a16="http://schemas.microsoft.com/office/drawing/2014/main" id="{1FF9270E-60EB-C1D8-C7B7-8E2989463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1" name="Image 5" descr="preencoded.png">
                <a:extLst>
                  <a:ext uri="{FF2B5EF4-FFF2-40B4-BE49-F238E27FC236}">
                    <a16:creationId xmlns:a16="http://schemas.microsoft.com/office/drawing/2014/main" id="{B63D7BBF-1A5D-19C5-254D-1600B0FE6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2" name="Image 6" descr="preencoded.png">
                <a:extLst>
                  <a:ext uri="{FF2B5EF4-FFF2-40B4-BE49-F238E27FC236}">
                    <a16:creationId xmlns:a16="http://schemas.microsoft.com/office/drawing/2014/main" id="{05C41227-4802-7C35-A791-9B75F30F6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3" name="Image 5" descr="preencoded.png">
                <a:extLst>
                  <a:ext uri="{FF2B5EF4-FFF2-40B4-BE49-F238E27FC236}">
                    <a16:creationId xmlns:a16="http://schemas.microsoft.com/office/drawing/2014/main" id="{EFE76E38-15DF-3555-6514-68D27DDFB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4" name="Image 6" descr="preencoded.png">
                <a:extLst>
                  <a:ext uri="{FF2B5EF4-FFF2-40B4-BE49-F238E27FC236}">
                    <a16:creationId xmlns:a16="http://schemas.microsoft.com/office/drawing/2014/main" id="{EA1DFA23-1DD4-3E9F-2DA1-E145116BC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5" name="Image 5" descr="preencoded.png">
                <a:extLst>
                  <a:ext uri="{FF2B5EF4-FFF2-40B4-BE49-F238E27FC236}">
                    <a16:creationId xmlns:a16="http://schemas.microsoft.com/office/drawing/2014/main" id="{91187F73-A82C-6102-22F3-ED75E60FF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6" name="Image 6" descr="preencoded.png">
                <a:extLst>
                  <a:ext uri="{FF2B5EF4-FFF2-40B4-BE49-F238E27FC236}">
                    <a16:creationId xmlns:a16="http://schemas.microsoft.com/office/drawing/2014/main" id="{C8AF62AA-1EA0-C040-B419-6B1AB9B04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7" name="Image 5" descr="preencoded.png">
                <a:extLst>
                  <a:ext uri="{FF2B5EF4-FFF2-40B4-BE49-F238E27FC236}">
                    <a16:creationId xmlns:a16="http://schemas.microsoft.com/office/drawing/2014/main" id="{DDBAD131-706C-83B3-D91C-B9948406B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8" name="Image 6" descr="preencoded.png">
                <a:extLst>
                  <a:ext uri="{FF2B5EF4-FFF2-40B4-BE49-F238E27FC236}">
                    <a16:creationId xmlns:a16="http://schemas.microsoft.com/office/drawing/2014/main" id="{5572D6F4-BAC4-CAF2-DCCC-C14591477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39" name="Image 6" descr="preencoded.png">
                <a:extLst>
                  <a:ext uri="{FF2B5EF4-FFF2-40B4-BE49-F238E27FC236}">
                    <a16:creationId xmlns:a16="http://schemas.microsoft.com/office/drawing/2014/main" id="{4FF440AA-FDF9-EB5A-B255-B762D3429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0" name="Image 5" descr="preencoded.png">
                <a:extLst>
                  <a:ext uri="{FF2B5EF4-FFF2-40B4-BE49-F238E27FC236}">
                    <a16:creationId xmlns:a16="http://schemas.microsoft.com/office/drawing/2014/main" id="{E65CDD94-E99E-1B6A-AC9F-E3A4557F5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1" name="Image 6" descr="preencoded.png">
                <a:extLst>
                  <a:ext uri="{FF2B5EF4-FFF2-40B4-BE49-F238E27FC236}">
                    <a16:creationId xmlns:a16="http://schemas.microsoft.com/office/drawing/2014/main" id="{CCA3F1D1-F4F9-2558-E517-C94731104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2" name="Image 5" descr="preencoded.png">
                <a:extLst>
                  <a:ext uri="{FF2B5EF4-FFF2-40B4-BE49-F238E27FC236}">
                    <a16:creationId xmlns:a16="http://schemas.microsoft.com/office/drawing/2014/main" id="{A1B29A8D-1582-D340-9E93-FB60A07E9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3" name="Image 6" descr="preencoded.png">
                <a:extLst>
                  <a:ext uri="{FF2B5EF4-FFF2-40B4-BE49-F238E27FC236}">
                    <a16:creationId xmlns:a16="http://schemas.microsoft.com/office/drawing/2014/main" id="{164CA1E2-2BCD-A322-F8EB-4B7D60CD5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4" name="Image 5" descr="preencoded.png">
                <a:extLst>
                  <a:ext uri="{FF2B5EF4-FFF2-40B4-BE49-F238E27FC236}">
                    <a16:creationId xmlns:a16="http://schemas.microsoft.com/office/drawing/2014/main" id="{D3AD3EFF-9F43-A545-D6E1-9E65EDEC3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5" name="Image 6" descr="preencoded.png">
                <a:extLst>
                  <a:ext uri="{FF2B5EF4-FFF2-40B4-BE49-F238E27FC236}">
                    <a16:creationId xmlns:a16="http://schemas.microsoft.com/office/drawing/2014/main" id="{5DF1B7C4-4343-7262-69A6-95F23CDC8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6" name="Image 5" descr="preencoded.png">
                <a:extLst>
                  <a:ext uri="{FF2B5EF4-FFF2-40B4-BE49-F238E27FC236}">
                    <a16:creationId xmlns:a16="http://schemas.microsoft.com/office/drawing/2014/main" id="{93D542AC-87C7-788F-7618-2272ED052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7" name="Image 6" descr="preencoded.png">
                <a:extLst>
                  <a:ext uri="{FF2B5EF4-FFF2-40B4-BE49-F238E27FC236}">
                    <a16:creationId xmlns:a16="http://schemas.microsoft.com/office/drawing/2014/main" id="{781A21AC-D375-499C-6F4E-8FD5D39DF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8" name="Image 6" descr="preencoded.png">
                <a:extLst>
                  <a:ext uri="{FF2B5EF4-FFF2-40B4-BE49-F238E27FC236}">
                    <a16:creationId xmlns:a16="http://schemas.microsoft.com/office/drawing/2014/main" id="{22D59883-80D1-F3EB-DC40-2CC2F1785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49" name="Image 5" descr="preencoded.png">
                <a:extLst>
                  <a:ext uri="{FF2B5EF4-FFF2-40B4-BE49-F238E27FC236}">
                    <a16:creationId xmlns:a16="http://schemas.microsoft.com/office/drawing/2014/main" id="{E2314573-D2F1-C681-A0E8-3F5A79ACD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0" name="Image 6" descr="preencoded.png">
                <a:extLst>
                  <a:ext uri="{FF2B5EF4-FFF2-40B4-BE49-F238E27FC236}">
                    <a16:creationId xmlns:a16="http://schemas.microsoft.com/office/drawing/2014/main" id="{54FB02AB-259B-D8E9-188A-E13734AD0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1" name="Image 5" descr="preencoded.png">
                <a:extLst>
                  <a:ext uri="{FF2B5EF4-FFF2-40B4-BE49-F238E27FC236}">
                    <a16:creationId xmlns:a16="http://schemas.microsoft.com/office/drawing/2014/main" id="{A2B21B82-414F-6848-AF08-A19F6F601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2" name="Image 6" descr="preencoded.png">
                <a:extLst>
                  <a:ext uri="{FF2B5EF4-FFF2-40B4-BE49-F238E27FC236}">
                    <a16:creationId xmlns:a16="http://schemas.microsoft.com/office/drawing/2014/main" id="{65C69AC0-E1A8-C6EF-F93E-F34073D57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3" name="Image 5" descr="preencoded.png">
                <a:extLst>
                  <a:ext uri="{FF2B5EF4-FFF2-40B4-BE49-F238E27FC236}">
                    <a16:creationId xmlns:a16="http://schemas.microsoft.com/office/drawing/2014/main" id="{5214B384-6DF2-380C-5E1F-0ACDF8599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4" name="Image 6" descr="preencoded.png">
                <a:extLst>
                  <a:ext uri="{FF2B5EF4-FFF2-40B4-BE49-F238E27FC236}">
                    <a16:creationId xmlns:a16="http://schemas.microsoft.com/office/drawing/2014/main" id="{EF0B56C5-CDED-87A6-68C8-C5EE04B95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5" name="Image 5" descr="preencoded.png">
                <a:extLst>
                  <a:ext uri="{FF2B5EF4-FFF2-40B4-BE49-F238E27FC236}">
                    <a16:creationId xmlns:a16="http://schemas.microsoft.com/office/drawing/2014/main" id="{42919CF8-224F-8979-3665-F07F382FD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6" name="Image 6" descr="preencoded.png">
                <a:extLst>
                  <a:ext uri="{FF2B5EF4-FFF2-40B4-BE49-F238E27FC236}">
                    <a16:creationId xmlns:a16="http://schemas.microsoft.com/office/drawing/2014/main" id="{2330F650-C9C5-1277-AAE6-03C698F02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7" name="Image 6" descr="preencoded.png">
                <a:extLst>
                  <a:ext uri="{FF2B5EF4-FFF2-40B4-BE49-F238E27FC236}">
                    <a16:creationId xmlns:a16="http://schemas.microsoft.com/office/drawing/2014/main" id="{37E4CFFF-0630-DFB4-4964-99F992C23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8" name="Image 5" descr="preencoded.png">
                <a:extLst>
                  <a:ext uri="{FF2B5EF4-FFF2-40B4-BE49-F238E27FC236}">
                    <a16:creationId xmlns:a16="http://schemas.microsoft.com/office/drawing/2014/main" id="{B701C0C6-8FD4-BDF5-71B8-5407ECB22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59" name="Image 6" descr="preencoded.png">
                <a:extLst>
                  <a:ext uri="{FF2B5EF4-FFF2-40B4-BE49-F238E27FC236}">
                    <a16:creationId xmlns:a16="http://schemas.microsoft.com/office/drawing/2014/main" id="{9D5FEB9F-0B6D-CE98-82CD-A4F28E698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60" name="Image 5" descr="preencoded.png">
                <a:extLst>
                  <a:ext uri="{FF2B5EF4-FFF2-40B4-BE49-F238E27FC236}">
                    <a16:creationId xmlns:a16="http://schemas.microsoft.com/office/drawing/2014/main" id="{817C62DE-76DF-1057-83F9-736F7636B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61" name="Image 6" descr="preencoded.png">
                <a:extLst>
                  <a:ext uri="{FF2B5EF4-FFF2-40B4-BE49-F238E27FC236}">
                    <a16:creationId xmlns:a16="http://schemas.microsoft.com/office/drawing/2014/main" id="{4D9BF7D1-A648-348F-C460-FD8B5C5C7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62" name="Image 5" descr="preencoded.png">
                <a:extLst>
                  <a:ext uri="{FF2B5EF4-FFF2-40B4-BE49-F238E27FC236}">
                    <a16:creationId xmlns:a16="http://schemas.microsoft.com/office/drawing/2014/main" id="{13DC46E6-7311-35B4-B591-705328CFD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63" name="Image 6" descr="preencoded.png">
                <a:extLst>
                  <a:ext uri="{FF2B5EF4-FFF2-40B4-BE49-F238E27FC236}">
                    <a16:creationId xmlns:a16="http://schemas.microsoft.com/office/drawing/2014/main" id="{716CCB45-96F2-8B67-6D50-AF3D6C5C1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364" name="群組 363">
              <a:extLst>
                <a:ext uri="{FF2B5EF4-FFF2-40B4-BE49-F238E27FC236}">
                  <a16:creationId xmlns:a16="http://schemas.microsoft.com/office/drawing/2014/main" id="{DF68668E-2C08-4EAA-CCAD-4B8848074D18}"/>
                </a:ext>
              </a:extLst>
            </p:cNvPr>
            <p:cNvGrpSpPr/>
            <p:nvPr/>
          </p:nvGrpSpPr>
          <p:grpSpPr>
            <a:xfrm>
              <a:off x="564357" y="3439671"/>
              <a:ext cx="11120396" cy="72000"/>
              <a:chOff x="564357" y="3068189"/>
              <a:chExt cx="11120396" cy="72000"/>
            </a:xfrm>
          </p:grpSpPr>
          <p:pic>
            <p:nvPicPr>
              <p:cNvPr id="365" name="Image 5" descr="preencoded.png">
                <a:extLst>
                  <a:ext uri="{FF2B5EF4-FFF2-40B4-BE49-F238E27FC236}">
                    <a16:creationId xmlns:a16="http://schemas.microsoft.com/office/drawing/2014/main" id="{F2A827B6-69E0-BF61-2282-B1D5E1A1F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66" name="Image 6" descr="preencoded.png">
                <a:extLst>
                  <a:ext uri="{FF2B5EF4-FFF2-40B4-BE49-F238E27FC236}">
                    <a16:creationId xmlns:a16="http://schemas.microsoft.com/office/drawing/2014/main" id="{3F173508-CD60-DEC3-DFD3-4AD329293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67" name="Image 5" descr="preencoded.png">
                <a:extLst>
                  <a:ext uri="{FF2B5EF4-FFF2-40B4-BE49-F238E27FC236}">
                    <a16:creationId xmlns:a16="http://schemas.microsoft.com/office/drawing/2014/main" id="{7A4620F1-C2E9-1213-C14B-A88776C01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68" name="Image 6" descr="preencoded.png">
                <a:extLst>
                  <a:ext uri="{FF2B5EF4-FFF2-40B4-BE49-F238E27FC236}">
                    <a16:creationId xmlns:a16="http://schemas.microsoft.com/office/drawing/2014/main" id="{C505E0C9-8D59-A274-5864-EEE0140E1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69" name="Image 5" descr="preencoded.png">
                <a:extLst>
                  <a:ext uri="{FF2B5EF4-FFF2-40B4-BE49-F238E27FC236}">
                    <a16:creationId xmlns:a16="http://schemas.microsoft.com/office/drawing/2014/main" id="{BCF960C3-5DE2-F03C-1605-95AE373F8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0" name="Image 6" descr="preencoded.png">
                <a:extLst>
                  <a:ext uri="{FF2B5EF4-FFF2-40B4-BE49-F238E27FC236}">
                    <a16:creationId xmlns:a16="http://schemas.microsoft.com/office/drawing/2014/main" id="{54D1DAE7-EA84-98A1-4387-723E0EC0C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1" name="Image 5" descr="preencoded.png">
                <a:extLst>
                  <a:ext uri="{FF2B5EF4-FFF2-40B4-BE49-F238E27FC236}">
                    <a16:creationId xmlns:a16="http://schemas.microsoft.com/office/drawing/2014/main" id="{AECD3ADB-A7A3-7F89-AEFF-086710F85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2" name="Image 6" descr="preencoded.png">
                <a:extLst>
                  <a:ext uri="{FF2B5EF4-FFF2-40B4-BE49-F238E27FC236}">
                    <a16:creationId xmlns:a16="http://schemas.microsoft.com/office/drawing/2014/main" id="{C939023A-46A0-1D16-FC35-20218804F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3" name="Image 5" descr="preencoded.png">
                <a:extLst>
                  <a:ext uri="{FF2B5EF4-FFF2-40B4-BE49-F238E27FC236}">
                    <a16:creationId xmlns:a16="http://schemas.microsoft.com/office/drawing/2014/main" id="{978909DC-BCCA-32DA-F169-7447EB386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4" name="Image 6" descr="preencoded.png">
                <a:extLst>
                  <a:ext uri="{FF2B5EF4-FFF2-40B4-BE49-F238E27FC236}">
                    <a16:creationId xmlns:a16="http://schemas.microsoft.com/office/drawing/2014/main" id="{4E14B340-B74B-5AC8-8F1A-5CC0D6B68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5" name="Image 5" descr="preencoded.png">
                <a:extLst>
                  <a:ext uri="{FF2B5EF4-FFF2-40B4-BE49-F238E27FC236}">
                    <a16:creationId xmlns:a16="http://schemas.microsoft.com/office/drawing/2014/main" id="{D50E25BC-BF55-E8BF-BFE1-873630088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6" name="Image 6" descr="preencoded.png">
                <a:extLst>
                  <a:ext uri="{FF2B5EF4-FFF2-40B4-BE49-F238E27FC236}">
                    <a16:creationId xmlns:a16="http://schemas.microsoft.com/office/drawing/2014/main" id="{974A7B99-2787-F323-3FB0-9374D36D5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7" name="Image 5" descr="preencoded.png">
                <a:extLst>
                  <a:ext uri="{FF2B5EF4-FFF2-40B4-BE49-F238E27FC236}">
                    <a16:creationId xmlns:a16="http://schemas.microsoft.com/office/drawing/2014/main" id="{D41C757E-E900-6D1B-A367-95E1C477C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8" name="Image 6" descr="preencoded.png">
                <a:extLst>
                  <a:ext uri="{FF2B5EF4-FFF2-40B4-BE49-F238E27FC236}">
                    <a16:creationId xmlns:a16="http://schemas.microsoft.com/office/drawing/2014/main" id="{11B69462-D362-6C38-2BF7-0BF0C9496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79" name="Image 5" descr="preencoded.png">
                <a:extLst>
                  <a:ext uri="{FF2B5EF4-FFF2-40B4-BE49-F238E27FC236}">
                    <a16:creationId xmlns:a16="http://schemas.microsoft.com/office/drawing/2014/main" id="{CD838E1F-BF78-DE8D-950E-1CF32AEAC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0" name="Image 6" descr="preencoded.png">
                <a:extLst>
                  <a:ext uri="{FF2B5EF4-FFF2-40B4-BE49-F238E27FC236}">
                    <a16:creationId xmlns:a16="http://schemas.microsoft.com/office/drawing/2014/main" id="{FE015C3E-1366-12FF-E203-5880094B3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1" name="Image 6" descr="preencoded.png">
                <a:extLst>
                  <a:ext uri="{FF2B5EF4-FFF2-40B4-BE49-F238E27FC236}">
                    <a16:creationId xmlns:a16="http://schemas.microsoft.com/office/drawing/2014/main" id="{9B4DBD2F-2513-15C8-BAEB-F7B7730ED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2" name="Image 5" descr="preencoded.png">
                <a:extLst>
                  <a:ext uri="{FF2B5EF4-FFF2-40B4-BE49-F238E27FC236}">
                    <a16:creationId xmlns:a16="http://schemas.microsoft.com/office/drawing/2014/main" id="{2052E4CB-AEF4-6E22-65A3-71242831E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3" name="Image 6" descr="preencoded.png">
                <a:extLst>
                  <a:ext uri="{FF2B5EF4-FFF2-40B4-BE49-F238E27FC236}">
                    <a16:creationId xmlns:a16="http://schemas.microsoft.com/office/drawing/2014/main" id="{EA4B31D8-AF34-B38E-309A-C356689B6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4" name="Image 5" descr="preencoded.png">
                <a:extLst>
                  <a:ext uri="{FF2B5EF4-FFF2-40B4-BE49-F238E27FC236}">
                    <a16:creationId xmlns:a16="http://schemas.microsoft.com/office/drawing/2014/main" id="{0B866D5F-E83E-E506-8B97-34C370695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5" name="Image 6" descr="preencoded.png">
                <a:extLst>
                  <a:ext uri="{FF2B5EF4-FFF2-40B4-BE49-F238E27FC236}">
                    <a16:creationId xmlns:a16="http://schemas.microsoft.com/office/drawing/2014/main" id="{03A76056-BE35-905A-3DB2-C060A7AC5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6" name="Image 5" descr="preencoded.png">
                <a:extLst>
                  <a:ext uri="{FF2B5EF4-FFF2-40B4-BE49-F238E27FC236}">
                    <a16:creationId xmlns:a16="http://schemas.microsoft.com/office/drawing/2014/main" id="{A770E444-950D-0635-1498-B7B1B7E67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7" name="Image 6" descr="preencoded.png">
                <a:extLst>
                  <a:ext uri="{FF2B5EF4-FFF2-40B4-BE49-F238E27FC236}">
                    <a16:creationId xmlns:a16="http://schemas.microsoft.com/office/drawing/2014/main" id="{838DF4F3-A993-B86A-8CC7-F18C7DCC9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8" name="Image 5" descr="preencoded.png">
                <a:extLst>
                  <a:ext uri="{FF2B5EF4-FFF2-40B4-BE49-F238E27FC236}">
                    <a16:creationId xmlns:a16="http://schemas.microsoft.com/office/drawing/2014/main" id="{7A67555F-1821-5FB6-BDA9-F0794FE28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89" name="Image 6" descr="preencoded.png">
                <a:extLst>
                  <a:ext uri="{FF2B5EF4-FFF2-40B4-BE49-F238E27FC236}">
                    <a16:creationId xmlns:a16="http://schemas.microsoft.com/office/drawing/2014/main" id="{64C52CCE-AA30-7DDE-1005-1883DF4F5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0" name="Image 6" descr="preencoded.png">
                <a:extLst>
                  <a:ext uri="{FF2B5EF4-FFF2-40B4-BE49-F238E27FC236}">
                    <a16:creationId xmlns:a16="http://schemas.microsoft.com/office/drawing/2014/main" id="{C244ADEF-F779-4E1F-8D4F-77A5D5756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1" name="Image 5" descr="preencoded.png">
                <a:extLst>
                  <a:ext uri="{FF2B5EF4-FFF2-40B4-BE49-F238E27FC236}">
                    <a16:creationId xmlns:a16="http://schemas.microsoft.com/office/drawing/2014/main" id="{5F928886-8F7D-44E6-C650-C67738A53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2" name="Image 6" descr="preencoded.png">
                <a:extLst>
                  <a:ext uri="{FF2B5EF4-FFF2-40B4-BE49-F238E27FC236}">
                    <a16:creationId xmlns:a16="http://schemas.microsoft.com/office/drawing/2014/main" id="{D1B7090B-3200-8084-B9FA-657C8A977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3" name="Image 5" descr="preencoded.png">
                <a:extLst>
                  <a:ext uri="{FF2B5EF4-FFF2-40B4-BE49-F238E27FC236}">
                    <a16:creationId xmlns:a16="http://schemas.microsoft.com/office/drawing/2014/main" id="{9D035AD3-9821-5832-0F3F-04A491ADA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4" name="Image 6" descr="preencoded.png">
                <a:extLst>
                  <a:ext uri="{FF2B5EF4-FFF2-40B4-BE49-F238E27FC236}">
                    <a16:creationId xmlns:a16="http://schemas.microsoft.com/office/drawing/2014/main" id="{EDA76D38-7D63-C7C3-D8C1-D29D0BAB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5" name="Image 5" descr="preencoded.png">
                <a:extLst>
                  <a:ext uri="{FF2B5EF4-FFF2-40B4-BE49-F238E27FC236}">
                    <a16:creationId xmlns:a16="http://schemas.microsoft.com/office/drawing/2014/main" id="{CC8900FD-1DB5-8323-1844-6F421201C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6" name="Image 6" descr="preencoded.png">
                <a:extLst>
                  <a:ext uri="{FF2B5EF4-FFF2-40B4-BE49-F238E27FC236}">
                    <a16:creationId xmlns:a16="http://schemas.microsoft.com/office/drawing/2014/main" id="{618FCC8D-B8CC-841E-0750-64D08C25B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7" name="Image 5" descr="preencoded.png">
                <a:extLst>
                  <a:ext uri="{FF2B5EF4-FFF2-40B4-BE49-F238E27FC236}">
                    <a16:creationId xmlns:a16="http://schemas.microsoft.com/office/drawing/2014/main" id="{E688B148-8964-59FF-A45F-CE3375F02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8" name="Image 6" descr="preencoded.png">
                <a:extLst>
                  <a:ext uri="{FF2B5EF4-FFF2-40B4-BE49-F238E27FC236}">
                    <a16:creationId xmlns:a16="http://schemas.microsoft.com/office/drawing/2014/main" id="{8BA2D94C-FB48-6E6D-41C4-6D85CAC14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399" name="Image 6" descr="preencoded.png">
                <a:extLst>
                  <a:ext uri="{FF2B5EF4-FFF2-40B4-BE49-F238E27FC236}">
                    <a16:creationId xmlns:a16="http://schemas.microsoft.com/office/drawing/2014/main" id="{5ABCD1FC-41A2-4839-9802-260175940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0" name="Image 5" descr="preencoded.png">
                <a:extLst>
                  <a:ext uri="{FF2B5EF4-FFF2-40B4-BE49-F238E27FC236}">
                    <a16:creationId xmlns:a16="http://schemas.microsoft.com/office/drawing/2014/main" id="{22A292AF-B5EF-DF62-ED7A-D9178A2C7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1" name="Image 6" descr="preencoded.png">
                <a:extLst>
                  <a:ext uri="{FF2B5EF4-FFF2-40B4-BE49-F238E27FC236}">
                    <a16:creationId xmlns:a16="http://schemas.microsoft.com/office/drawing/2014/main" id="{D271F70A-F365-C297-029B-1423F7CB8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2" name="Image 5" descr="preencoded.png">
                <a:extLst>
                  <a:ext uri="{FF2B5EF4-FFF2-40B4-BE49-F238E27FC236}">
                    <a16:creationId xmlns:a16="http://schemas.microsoft.com/office/drawing/2014/main" id="{3423B1EB-D659-497D-8224-D679BCBF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3" name="Image 6" descr="preencoded.png">
                <a:extLst>
                  <a:ext uri="{FF2B5EF4-FFF2-40B4-BE49-F238E27FC236}">
                    <a16:creationId xmlns:a16="http://schemas.microsoft.com/office/drawing/2014/main" id="{63F7E5D1-E661-46FB-1E71-0161C167E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4" name="Image 5" descr="preencoded.png">
                <a:extLst>
                  <a:ext uri="{FF2B5EF4-FFF2-40B4-BE49-F238E27FC236}">
                    <a16:creationId xmlns:a16="http://schemas.microsoft.com/office/drawing/2014/main" id="{64626236-726B-C0A9-4525-4FC990EE2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5" name="Image 6" descr="preencoded.png">
                <a:extLst>
                  <a:ext uri="{FF2B5EF4-FFF2-40B4-BE49-F238E27FC236}">
                    <a16:creationId xmlns:a16="http://schemas.microsoft.com/office/drawing/2014/main" id="{79ECFC9D-DF68-8084-91CF-1DED91B4C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6" name="Image 5" descr="preencoded.png">
                <a:extLst>
                  <a:ext uri="{FF2B5EF4-FFF2-40B4-BE49-F238E27FC236}">
                    <a16:creationId xmlns:a16="http://schemas.microsoft.com/office/drawing/2014/main" id="{A1A87871-BD5C-400C-AB54-639DDF3AB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7" name="Image 6" descr="preencoded.png">
                <a:extLst>
                  <a:ext uri="{FF2B5EF4-FFF2-40B4-BE49-F238E27FC236}">
                    <a16:creationId xmlns:a16="http://schemas.microsoft.com/office/drawing/2014/main" id="{7BD2EC92-65A3-C605-1DB9-C69DA5829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8" name="Image 6" descr="preencoded.png">
                <a:extLst>
                  <a:ext uri="{FF2B5EF4-FFF2-40B4-BE49-F238E27FC236}">
                    <a16:creationId xmlns:a16="http://schemas.microsoft.com/office/drawing/2014/main" id="{ED7633D7-5210-517D-0AC3-91D74A000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09" name="Image 5" descr="preencoded.png">
                <a:extLst>
                  <a:ext uri="{FF2B5EF4-FFF2-40B4-BE49-F238E27FC236}">
                    <a16:creationId xmlns:a16="http://schemas.microsoft.com/office/drawing/2014/main" id="{50511D45-A0BC-CB87-7BA1-735F6548D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0" name="Image 6" descr="preencoded.png">
                <a:extLst>
                  <a:ext uri="{FF2B5EF4-FFF2-40B4-BE49-F238E27FC236}">
                    <a16:creationId xmlns:a16="http://schemas.microsoft.com/office/drawing/2014/main" id="{31C935D6-3C22-D0F2-21F2-F0CD5D4E8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1" name="Image 5" descr="preencoded.png">
                <a:extLst>
                  <a:ext uri="{FF2B5EF4-FFF2-40B4-BE49-F238E27FC236}">
                    <a16:creationId xmlns:a16="http://schemas.microsoft.com/office/drawing/2014/main" id="{A662EE49-630D-5F0E-4A82-A92A547BA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2" name="Image 6" descr="preencoded.png">
                <a:extLst>
                  <a:ext uri="{FF2B5EF4-FFF2-40B4-BE49-F238E27FC236}">
                    <a16:creationId xmlns:a16="http://schemas.microsoft.com/office/drawing/2014/main" id="{7E8BFA9E-8FCD-2341-C463-F41628C1F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3" name="Image 5" descr="preencoded.png">
                <a:extLst>
                  <a:ext uri="{FF2B5EF4-FFF2-40B4-BE49-F238E27FC236}">
                    <a16:creationId xmlns:a16="http://schemas.microsoft.com/office/drawing/2014/main" id="{7032B955-C032-DB6A-9704-33DEB8E2E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4" name="Image 6" descr="preencoded.png">
                <a:extLst>
                  <a:ext uri="{FF2B5EF4-FFF2-40B4-BE49-F238E27FC236}">
                    <a16:creationId xmlns:a16="http://schemas.microsoft.com/office/drawing/2014/main" id="{12A6658F-040B-CB9B-87EF-EAE7F662F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5" name="Image 5" descr="preencoded.png">
                <a:extLst>
                  <a:ext uri="{FF2B5EF4-FFF2-40B4-BE49-F238E27FC236}">
                    <a16:creationId xmlns:a16="http://schemas.microsoft.com/office/drawing/2014/main" id="{C82BC376-6F88-F97B-C55E-F9345396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6" name="Image 6" descr="preencoded.png">
                <a:extLst>
                  <a:ext uri="{FF2B5EF4-FFF2-40B4-BE49-F238E27FC236}">
                    <a16:creationId xmlns:a16="http://schemas.microsoft.com/office/drawing/2014/main" id="{E772B88F-3014-E491-3AD9-B37BBEABC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7" name="Image 6" descr="preencoded.png">
                <a:extLst>
                  <a:ext uri="{FF2B5EF4-FFF2-40B4-BE49-F238E27FC236}">
                    <a16:creationId xmlns:a16="http://schemas.microsoft.com/office/drawing/2014/main" id="{9FB9A023-CBF0-5705-3614-A37ACFAD8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8" name="Image 5" descr="preencoded.png">
                <a:extLst>
                  <a:ext uri="{FF2B5EF4-FFF2-40B4-BE49-F238E27FC236}">
                    <a16:creationId xmlns:a16="http://schemas.microsoft.com/office/drawing/2014/main" id="{1B028B8F-2F68-9B88-57C2-FF75CF08C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19" name="Image 6" descr="preencoded.png">
                <a:extLst>
                  <a:ext uri="{FF2B5EF4-FFF2-40B4-BE49-F238E27FC236}">
                    <a16:creationId xmlns:a16="http://schemas.microsoft.com/office/drawing/2014/main" id="{3B0BBDFF-F049-355F-ABCA-21784F11D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20" name="Image 5" descr="preencoded.png">
                <a:extLst>
                  <a:ext uri="{FF2B5EF4-FFF2-40B4-BE49-F238E27FC236}">
                    <a16:creationId xmlns:a16="http://schemas.microsoft.com/office/drawing/2014/main" id="{F34FDAFB-E639-2E64-9782-7AFAD7E11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21" name="Image 6" descr="preencoded.png">
                <a:extLst>
                  <a:ext uri="{FF2B5EF4-FFF2-40B4-BE49-F238E27FC236}">
                    <a16:creationId xmlns:a16="http://schemas.microsoft.com/office/drawing/2014/main" id="{D4D7F77E-C37A-A853-6811-DBF75C21D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22" name="Image 5" descr="preencoded.png">
                <a:extLst>
                  <a:ext uri="{FF2B5EF4-FFF2-40B4-BE49-F238E27FC236}">
                    <a16:creationId xmlns:a16="http://schemas.microsoft.com/office/drawing/2014/main" id="{BB2209EE-1CAB-BF1E-2B8C-1A8896D3F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23" name="Image 6" descr="preencoded.png">
                <a:extLst>
                  <a:ext uri="{FF2B5EF4-FFF2-40B4-BE49-F238E27FC236}">
                    <a16:creationId xmlns:a16="http://schemas.microsoft.com/office/drawing/2014/main" id="{F89589CA-CCCF-923E-1004-DDFB50DB6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424" name="群組 423">
              <a:extLst>
                <a:ext uri="{FF2B5EF4-FFF2-40B4-BE49-F238E27FC236}">
                  <a16:creationId xmlns:a16="http://schemas.microsoft.com/office/drawing/2014/main" id="{AB6D4B12-0107-8F4B-8A89-4A6E380662AF}"/>
                </a:ext>
              </a:extLst>
            </p:cNvPr>
            <p:cNvGrpSpPr/>
            <p:nvPr/>
          </p:nvGrpSpPr>
          <p:grpSpPr>
            <a:xfrm>
              <a:off x="564357" y="3532423"/>
              <a:ext cx="11120396" cy="72000"/>
              <a:chOff x="564357" y="3068189"/>
              <a:chExt cx="11120396" cy="72000"/>
            </a:xfrm>
          </p:grpSpPr>
          <p:pic>
            <p:nvPicPr>
              <p:cNvPr id="425" name="Image 5" descr="preencoded.png">
                <a:extLst>
                  <a:ext uri="{FF2B5EF4-FFF2-40B4-BE49-F238E27FC236}">
                    <a16:creationId xmlns:a16="http://schemas.microsoft.com/office/drawing/2014/main" id="{A16AB0E7-DCCC-0E24-D2D3-65B23EEF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26" name="Image 6" descr="preencoded.png">
                <a:extLst>
                  <a:ext uri="{FF2B5EF4-FFF2-40B4-BE49-F238E27FC236}">
                    <a16:creationId xmlns:a16="http://schemas.microsoft.com/office/drawing/2014/main" id="{A8EBD1D9-156F-D991-22C1-E6AD54F83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27" name="Image 5" descr="preencoded.png">
                <a:extLst>
                  <a:ext uri="{FF2B5EF4-FFF2-40B4-BE49-F238E27FC236}">
                    <a16:creationId xmlns:a16="http://schemas.microsoft.com/office/drawing/2014/main" id="{4695DF1C-C8B8-FC0E-0179-BC34EF295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28" name="Image 6" descr="preencoded.png">
                <a:extLst>
                  <a:ext uri="{FF2B5EF4-FFF2-40B4-BE49-F238E27FC236}">
                    <a16:creationId xmlns:a16="http://schemas.microsoft.com/office/drawing/2014/main" id="{45FFB888-A97E-A950-F1B7-CA4FB0568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29" name="Image 5" descr="preencoded.png">
                <a:extLst>
                  <a:ext uri="{FF2B5EF4-FFF2-40B4-BE49-F238E27FC236}">
                    <a16:creationId xmlns:a16="http://schemas.microsoft.com/office/drawing/2014/main" id="{991887BB-E562-A621-8C7C-9DA1A1B72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0" name="Image 6" descr="preencoded.png">
                <a:extLst>
                  <a:ext uri="{FF2B5EF4-FFF2-40B4-BE49-F238E27FC236}">
                    <a16:creationId xmlns:a16="http://schemas.microsoft.com/office/drawing/2014/main" id="{F3577C3C-0858-5589-F338-8BCDBC70B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1" name="Image 5" descr="preencoded.png">
                <a:extLst>
                  <a:ext uri="{FF2B5EF4-FFF2-40B4-BE49-F238E27FC236}">
                    <a16:creationId xmlns:a16="http://schemas.microsoft.com/office/drawing/2014/main" id="{4D7BCDDE-1B2B-8614-8843-336D962AA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2" name="Image 6" descr="preencoded.png">
                <a:extLst>
                  <a:ext uri="{FF2B5EF4-FFF2-40B4-BE49-F238E27FC236}">
                    <a16:creationId xmlns:a16="http://schemas.microsoft.com/office/drawing/2014/main" id="{7287F7F2-1F09-48E0-99F6-086C1FA26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3" name="Image 5" descr="preencoded.png">
                <a:extLst>
                  <a:ext uri="{FF2B5EF4-FFF2-40B4-BE49-F238E27FC236}">
                    <a16:creationId xmlns:a16="http://schemas.microsoft.com/office/drawing/2014/main" id="{415AE2F1-F773-1C85-BAFB-93C7D7276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4" name="Image 6" descr="preencoded.png">
                <a:extLst>
                  <a:ext uri="{FF2B5EF4-FFF2-40B4-BE49-F238E27FC236}">
                    <a16:creationId xmlns:a16="http://schemas.microsoft.com/office/drawing/2014/main" id="{3EE86E6B-F044-AC2B-34F1-921A7A236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5" name="Image 5" descr="preencoded.png">
                <a:extLst>
                  <a:ext uri="{FF2B5EF4-FFF2-40B4-BE49-F238E27FC236}">
                    <a16:creationId xmlns:a16="http://schemas.microsoft.com/office/drawing/2014/main" id="{86B0A9BD-90E7-7146-D96C-38B188C0F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6" name="Image 6" descr="preencoded.png">
                <a:extLst>
                  <a:ext uri="{FF2B5EF4-FFF2-40B4-BE49-F238E27FC236}">
                    <a16:creationId xmlns:a16="http://schemas.microsoft.com/office/drawing/2014/main" id="{17518990-420A-6BAB-9EDC-EEFDFCC9E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7" name="Image 5" descr="preencoded.png">
                <a:extLst>
                  <a:ext uri="{FF2B5EF4-FFF2-40B4-BE49-F238E27FC236}">
                    <a16:creationId xmlns:a16="http://schemas.microsoft.com/office/drawing/2014/main" id="{E4ABB6BC-43A3-0C4C-E5B3-71E28DAF4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8" name="Image 6" descr="preencoded.png">
                <a:extLst>
                  <a:ext uri="{FF2B5EF4-FFF2-40B4-BE49-F238E27FC236}">
                    <a16:creationId xmlns:a16="http://schemas.microsoft.com/office/drawing/2014/main" id="{64B094BB-3E04-C12E-ABF0-2DA3B5980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39" name="Image 5" descr="preencoded.png">
                <a:extLst>
                  <a:ext uri="{FF2B5EF4-FFF2-40B4-BE49-F238E27FC236}">
                    <a16:creationId xmlns:a16="http://schemas.microsoft.com/office/drawing/2014/main" id="{A4019EEA-28DC-6314-37AB-AA4538996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0" name="Image 6" descr="preencoded.png">
                <a:extLst>
                  <a:ext uri="{FF2B5EF4-FFF2-40B4-BE49-F238E27FC236}">
                    <a16:creationId xmlns:a16="http://schemas.microsoft.com/office/drawing/2014/main" id="{57764B01-1EA8-2176-302F-27BC24E28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1" name="Image 6" descr="preencoded.png">
                <a:extLst>
                  <a:ext uri="{FF2B5EF4-FFF2-40B4-BE49-F238E27FC236}">
                    <a16:creationId xmlns:a16="http://schemas.microsoft.com/office/drawing/2014/main" id="{137E0086-3E82-E1BD-79F4-9CD952FDA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2" name="Image 5" descr="preencoded.png">
                <a:extLst>
                  <a:ext uri="{FF2B5EF4-FFF2-40B4-BE49-F238E27FC236}">
                    <a16:creationId xmlns:a16="http://schemas.microsoft.com/office/drawing/2014/main" id="{2034CCB5-AD80-7203-407D-CB6F56D5E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3" name="Image 6" descr="preencoded.png">
                <a:extLst>
                  <a:ext uri="{FF2B5EF4-FFF2-40B4-BE49-F238E27FC236}">
                    <a16:creationId xmlns:a16="http://schemas.microsoft.com/office/drawing/2014/main" id="{17C4B124-CBE8-2617-D217-A552C35E3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4" name="Image 5" descr="preencoded.png">
                <a:extLst>
                  <a:ext uri="{FF2B5EF4-FFF2-40B4-BE49-F238E27FC236}">
                    <a16:creationId xmlns:a16="http://schemas.microsoft.com/office/drawing/2014/main" id="{EF86818D-CCD4-6AF4-61EF-750CD8D16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5" name="Image 6" descr="preencoded.png">
                <a:extLst>
                  <a:ext uri="{FF2B5EF4-FFF2-40B4-BE49-F238E27FC236}">
                    <a16:creationId xmlns:a16="http://schemas.microsoft.com/office/drawing/2014/main" id="{EF627BE3-0B4E-99BF-1488-B3AA87029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6" name="Image 5" descr="preencoded.png">
                <a:extLst>
                  <a:ext uri="{FF2B5EF4-FFF2-40B4-BE49-F238E27FC236}">
                    <a16:creationId xmlns:a16="http://schemas.microsoft.com/office/drawing/2014/main" id="{3AD8714D-CD9A-7041-69DA-64FBEECAC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7" name="Image 6" descr="preencoded.png">
                <a:extLst>
                  <a:ext uri="{FF2B5EF4-FFF2-40B4-BE49-F238E27FC236}">
                    <a16:creationId xmlns:a16="http://schemas.microsoft.com/office/drawing/2014/main" id="{6D757E8A-A1D7-2249-C215-8DA238DDA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8" name="Image 5" descr="preencoded.png">
                <a:extLst>
                  <a:ext uri="{FF2B5EF4-FFF2-40B4-BE49-F238E27FC236}">
                    <a16:creationId xmlns:a16="http://schemas.microsoft.com/office/drawing/2014/main" id="{91E9F18A-B9BF-10D8-D377-72743A5C0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49" name="Image 6" descr="preencoded.png">
                <a:extLst>
                  <a:ext uri="{FF2B5EF4-FFF2-40B4-BE49-F238E27FC236}">
                    <a16:creationId xmlns:a16="http://schemas.microsoft.com/office/drawing/2014/main" id="{71ACDD1D-064B-4777-5F8F-0D2E54A01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0" name="Image 6" descr="preencoded.png">
                <a:extLst>
                  <a:ext uri="{FF2B5EF4-FFF2-40B4-BE49-F238E27FC236}">
                    <a16:creationId xmlns:a16="http://schemas.microsoft.com/office/drawing/2014/main" id="{F37162FF-7E67-3778-EEFA-A5480EC6B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1" name="Image 5" descr="preencoded.png">
                <a:extLst>
                  <a:ext uri="{FF2B5EF4-FFF2-40B4-BE49-F238E27FC236}">
                    <a16:creationId xmlns:a16="http://schemas.microsoft.com/office/drawing/2014/main" id="{22F3FE61-FE89-3557-7BD9-F90B84F08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2" name="Image 6" descr="preencoded.png">
                <a:extLst>
                  <a:ext uri="{FF2B5EF4-FFF2-40B4-BE49-F238E27FC236}">
                    <a16:creationId xmlns:a16="http://schemas.microsoft.com/office/drawing/2014/main" id="{85E2A27F-B854-84EB-DA4A-F522E4D33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3" name="Image 5" descr="preencoded.png">
                <a:extLst>
                  <a:ext uri="{FF2B5EF4-FFF2-40B4-BE49-F238E27FC236}">
                    <a16:creationId xmlns:a16="http://schemas.microsoft.com/office/drawing/2014/main" id="{B4C3E816-ABC4-6E5B-39D0-E86E8F6BE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4" name="Image 6" descr="preencoded.png">
                <a:extLst>
                  <a:ext uri="{FF2B5EF4-FFF2-40B4-BE49-F238E27FC236}">
                    <a16:creationId xmlns:a16="http://schemas.microsoft.com/office/drawing/2014/main" id="{0C3CE4AD-1373-AB30-05EF-C28C0F214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5" name="Image 5" descr="preencoded.png">
                <a:extLst>
                  <a:ext uri="{FF2B5EF4-FFF2-40B4-BE49-F238E27FC236}">
                    <a16:creationId xmlns:a16="http://schemas.microsoft.com/office/drawing/2014/main" id="{1A4C65F5-4B10-076C-6D29-C40FF778A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6" name="Image 6" descr="preencoded.png">
                <a:extLst>
                  <a:ext uri="{FF2B5EF4-FFF2-40B4-BE49-F238E27FC236}">
                    <a16:creationId xmlns:a16="http://schemas.microsoft.com/office/drawing/2014/main" id="{7E5351E0-E866-B305-45EC-6EAE2515C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7" name="Image 5" descr="preencoded.png">
                <a:extLst>
                  <a:ext uri="{FF2B5EF4-FFF2-40B4-BE49-F238E27FC236}">
                    <a16:creationId xmlns:a16="http://schemas.microsoft.com/office/drawing/2014/main" id="{524E892D-FBFC-4570-A8FC-9DC26E340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8" name="Image 6" descr="preencoded.png">
                <a:extLst>
                  <a:ext uri="{FF2B5EF4-FFF2-40B4-BE49-F238E27FC236}">
                    <a16:creationId xmlns:a16="http://schemas.microsoft.com/office/drawing/2014/main" id="{D8B27336-E66A-9226-0A79-96D740224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59" name="Image 6" descr="preencoded.png">
                <a:extLst>
                  <a:ext uri="{FF2B5EF4-FFF2-40B4-BE49-F238E27FC236}">
                    <a16:creationId xmlns:a16="http://schemas.microsoft.com/office/drawing/2014/main" id="{42F7C5FD-595F-9518-7A3D-5CDEC768F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0" name="Image 5" descr="preencoded.png">
                <a:extLst>
                  <a:ext uri="{FF2B5EF4-FFF2-40B4-BE49-F238E27FC236}">
                    <a16:creationId xmlns:a16="http://schemas.microsoft.com/office/drawing/2014/main" id="{95EF0CA1-7065-D595-1CA7-544608224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1" name="Image 6" descr="preencoded.png">
                <a:extLst>
                  <a:ext uri="{FF2B5EF4-FFF2-40B4-BE49-F238E27FC236}">
                    <a16:creationId xmlns:a16="http://schemas.microsoft.com/office/drawing/2014/main" id="{91C2C6CC-FC33-3574-9DB7-0BB392775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2" name="Image 5" descr="preencoded.png">
                <a:extLst>
                  <a:ext uri="{FF2B5EF4-FFF2-40B4-BE49-F238E27FC236}">
                    <a16:creationId xmlns:a16="http://schemas.microsoft.com/office/drawing/2014/main" id="{49390261-41C4-AF0A-4195-1FDD69306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3" name="Image 6" descr="preencoded.png">
                <a:extLst>
                  <a:ext uri="{FF2B5EF4-FFF2-40B4-BE49-F238E27FC236}">
                    <a16:creationId xmlns:a16="http://schemas.microsoft.com/office/drawing/2014/main" id="{91630A5B-B686-5911-F894-437B3E846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4" name="Image 5" descr="preencoded.png">
                <a:extLst>
                  <a:ext uri="{FF2B5EF4-FFF2-40B4-BE49-F238E27FC236}">
                    <a16:creationId xmlns:a16="http://schemas.microsoft.com/office/drawing/2014/main" id="{9F5E5ED6-77A8-CE1F-79FA-272059C10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5" name="Image 6" descr="preencoded.png">
                <a:extLst>
                  <a:ext uri="{FF2B5EF4-FFF2-40B4-BE49-F238E27FC236}">
                    <a16:creationId xmlns:a16="http://schemas.microsoft.com/office/drawing/2014/main" id="{5EB56616-1782-6F5E-BE94-AF9893170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6" name="Image 5" descr="preencoded.png">
                <a:extLst>
                  <a:ext uri="{FF2B5EF4-FFF2-40B4-BE49-F238E27FC236}">
                    <a16:creationId xmlns:a16="http://schemas.microsoft.com/office/drawing/2014/main" id="{9A43ADE9-EF9A-EFB5-F8DD-9997F2F67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7" name="Image 6" descr="preencoded.png">
                <a:extLst>
                  <a:ext uri="{FF2B5EF4-FFF2-40B4-BE49-F238E27FC236}">
                    <a16:creationId xmlns:a16="http://schemas.microsoft.com/office/drawing/2014/main" id="{9E935E86-9BFF-1D59-1D22-B53C0F4AD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8" name="Image 6" descr="preencoded.png">
                <a:extLst>
                  <a:ext uri="{FF2B5EF4-FFF2-40B4-BE49-F238E27FC236}">
                    <a16:creationId xmlns:a16="http://schemas.microsoft.com/office/drawing/2014/main" id="{7B2E7E2D-EFDF-E3F9-210A-0E91400EE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69" name="Image 5" descr="preencoded.png">
                <a:extLst>
                  <a:ext uri="{FF2B5EF4-FFF2-40B4-BE49-F238E27FC236}">
                    <a16:creationId xmlns:a16="http://schemas.microsoft.com/office/drawing/2014/main" id="{03F00CCB-E2FB-AA31-FBF9-7AD9FE296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0" name="Image 6" descr="preencoded.png">
                <a:extLst>
                  <a:ext uri="{FF2B5EF4-FFF2-40B4-BE49-F238E27FC236}">
                    <a16:creationId xmlns:a16="http://schemas.microsoft.com/office/drawing/2014/main" id="{EF87FFD6-2BD2-A02A-1956-D9AF7FED1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1" name="Image 5" descr="preencoded.png">
                <a:extLst>
                  <a:ext uri="{FF2B5EF4-FFF2-40B4-BE49-F238E27FC236}">
                    <a16:creationId xmlns:a16="http://schemas.microsoft.com/office/drawing/2014/main" id="{85D918B5-56BA-E80D-B5D7-F8AD5AFC3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2" name="Image 6" descr="preencoded.png">
                <a:extLst>
                  <a:ext uri="{FF2B5EF4-FFF2-40B4-BE49-F238E27FC236}">
                    <a16:creationId xmlns:a16="http://schemas.microsoft.com/office/drawing/2014/main" id="{D8414B1D-1C19-D34D-5000-46F3F7EE4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3" name="Image 5" descr="preencoded.png">
                <a:extLst>
                  <a:ext uri="{FF2B5EF4-FFF2-40B4-BE49-F238E27FC236}">
                    <a16:creationId xmlns:a16="http://schemas.microsoft.com/office/drawing/2014/main" id="{0BE515A5-C4F0-B6B1-3A41-759BF5017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4" name="Image 6" descr="preencoded.png">
                <a:extLst>
                  <a:ext uri="{FF2B5EF4-FFF2-40B4-BE49-F238E27FC236}">
                    <a16:creationId xmlns:a16="http://schemas.microsoft.com/office/drawing/2014/main" id="{67DBE378-0D50-6F81-7F41-FC4A2FECE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5" name="Image 5" descr="preencoded.png">
                <a:extLst>
                  <a:ext uri="{FF2B5EF4-FFF2-40B4-BE49-F238E27FC236}">
                    <a16:creationId xmlns:a16="http://schemas.microsoft.com/office/drawing/2014/main" id="{1B676672-0914-CB7E-0F86-B1C5E69C2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6" name="Image 6" descr="preencoded.png">
                <a:extLst>
                  <a:ext uri="{FF2B5EF4-FFF2-40B4-BE49-F238E27FC236}">
                    <a16:creationId xmlns:a16="http://schemas.microsoft.com/office/drawing/2014/main" id="{5FC2BA9C-7BFE-1399-1E33-C5EBEAB7A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7" name="Image 6" descr="preencoded.png">
                <a:extLst>
                  <a:ext uri="{FF2B5EF4-FFF2-40B4-BE49-F238E27FC236}">
                    <a16:creationId xmlns:a16="http://schemas.microsoft.com/office/drawing/2014/main" id="{17524EE3-A79F-7B62-2180-0EF85B459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8" name="Image 5" descr="preencoded.png">
                <a:extLst>
                  <a:ext uri="{FF2B5EF4-FFF2-40B4-BE49-F238E27FC236}">
                    <a16:creationId xmlns:a16="http://schemas.microsoft.com/office/drawing/2014/main" id="{DD7D6AB2-3B83-E884-B274-77AE240DA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79" name="Image 6" descr="preencoded.png">
                <a:extLst>
                  <a:ext uri="{FF2B5EF4-FFF2-40B4-BE49-F238E27FC236}">
                    <a16:creationId xmlns:a16="http://schemas.microsoft.com/office/drawing/2014/main" id="{AADE7115-F2B3-3EC8-CFAE-EB893A6D1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80" name="Image 5" descr="preencoded.png">
                <a:extLst>
                  <a:ext uri="{FF2B5EF4-FFF2-40B4-BE49-F238E27FC236}">
                    <a16:creationId xmlns:a16="http://schemas.microsoft.com/office/drawing/2014/main" id="{FF4D08D6-1534-19FD-0A06-0326C9A40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81" name="Image 6" descr="preencoded.png">
                <a:extLst>
                  <a:ext uri="{FF2B5EF4-FFF2-40B4-BE49-F238E27FC236}">
                    <a16:creationId xmlns:a16="http://schemas.microsoft.com/office/drawing/2014/main" id="{42B3B302-579C-90F5-0CFE-111CAD626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82" name="Image 5" descr="preencoded.png">
                <a:extLst>
                  <a:ext uri="{FF2B5EF4-FFF2-40B4-BE49-F238E27FC236}">
                    <a16:creationId xmlns:a16="http://schemas.microsoft.com/office/drawing/2014/main" id="{D5AE6B1C-ED27-4F8C-1F62-8780A3286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83" name="Image 6" descr="preencoded.png">
                <a:extLst>
                  <a:ext uri="{FF2B5EF4-FFF2-40B4-BE49-F238E27FC236}">
                    <a16:creationId xmlns:a16="http://schemas.microsoft.com/office/drawing/2014/main" id="{26DD8FDE-4740-F4D1-95B0-F730CDBB1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484" name="群組 483">
              <a:extLst>
                <a:ext uri="{FF2B5EF4-FFF2-40B4-BE49-F238E27FC236}">
                  <a16:creationId xmlns:a16="http://schemas.microsoft.com/office/drawing/2014/main" id="{C2081D44-FDA1-9CB9-57ED-A7184D766C43}"/>
                </a:ext>
              </a:extLst>
            </p:cNvPr>
            <p:cNvGrpSpPr/>
            <p:nvPr/>
          </p:nvGrpSpPr>
          <p:grpSpPr>
            <a:xfrm>
              <a:off x="564357" y="3625400"/>
              <a:ext cx="11120396" cy="72000"/>
              <a:chOff x="564357" y="3068189"/>
              <a:chExt cx="11120396" cy="72000"/>
            </a:xfrm>
          </p:grpSpPr>
          <p:pic>
            <p:nvPicPr>
              <p:cNvPr id="485" name="Image 5" descr="preencoded.png">
                <a:extLst>
                  <a:ext uri="{FF2B5EF4-FFF2-40B4-BE49-F238E27FC236}">
                    <a16:creationId xmlns:a16="http://schemas.microsoft.com/office/drawing/2014/main" id="{33306A7D-5B48-4A65-7C59-AC30D6C0A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86" name="Image 6" descr="preencoded.png">
                <a:extLst>
                  <a:ext uri="{FF2B5EF4-FFF2-40B4-BE49-F238E27FC236}">
                    <a16:creationId xmlns:a16="http://schemas.microsoft.com/office/drawing/2014/main" id="{B65A5924-A4AF-88EC-279E-E0DD623F2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87" name="Image 5" descr="preencoded.png">
                <a:extLst>
                  <a:ext uri="{FF2B5EF4-FFF2-40B4-BE49-F238E27FC236}">
                    <a16:creationId xmlns:a16="http://schemas.microsoft.com/office/drawing/2014/main" id="{6A39DFAA-719F-D13D-43E4-B79427C84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88" name="Image 6" descr="preencoded.png">
                <a:extLst>
                  <a:ext uri="{FF2B5EF4-FFF2-40B4-BE49-F238E27FC236}">
                    <a16:creationId xmlns:a16="http://schemas.microsoft.com/office/drawing/2014/main" id="{1C84C619-F3C7-8F71-F928-FCFCC23B1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89" name="Image 5" descr="preencoded.png">
                <a:extLst>
                  <a:ext uri="{FF2B5EF4-FFF2-40B4-BE49-F238E27FC236}">
                    <a16:creationId xmlns:a16="http://schemas.microsoft.com/office/drawing/2014/main" id="{21E20ED2-42CF-151C-3F54-3F3700EB5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0" name="Image 6" descr="preencoded.png">
                <a:extLst>
                  <a:ext uri="{FF2B5EF4-FFF2-40B4-BE49-F238E27FC236}">
                    <a16:creationId xmlns:a16="http://schemas.microsoft.com/office/drawing/2014/main" id="{7EC9960D-73AE-C873-E823-90E4F07DD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1" name="Image 5" descr="preencoded.png">
                <a:extLst>
                  <a:ext uri="{FF2B5EF4-FFF2-40B4-BE49-F238E27FC236}">
                    <a16:creationId xmlns:a16="http://schemas.microsoft.com/office/drawing/2014/main" id="{EC3B7618-ECBF-AE42-90B3-610634387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2" name="Image 6" descr="preencoded.png">
                <a:extLst>
                  <a:ext uri="{FF2B5EF4-FFF2-40B4-BE49-F238E27FC236}">
                    <a16:creationId xmlns:a16="http://schemas.microsoft.com/office/drawing/2014/main" id="{736DC8DA-543F-3AEA-BB4B-99B4B070A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3" name="Image 5" descr="preencoded.png">
                <a:extLst>
                  <a:ext uri="{FF2B5EF4-FFF2-40B4-BE49-F238E27FC236}">
                    <a16:creationId xmlns:a16="http://schemas.microsoft.com/office/drawing/2014/main" id="{0FE65540-82E6-3834-83AF-E41C6279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4" name="Image 6" descr="preencoded.png">
                <a:extLst>
                  <a:ext uri="{FF2B5EF4-FFF2-40B4-BE49-F238E27FC236}">
                    <a16:creationId xmlns:a16="http://schemas.microsoft.com/office/drawing/2014/main" id="{8DCF37A6-ACDE-A952-C35D-8F4534996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5" name="Image 5" descr="preencoded.png">
                <a:extLst>
                  <a:ext uri="{FF2B5EF4-FFF2-40B4-BE49-F238E27FC236}">
                    <a16:creationId xmlns:a16="http://schemas.microsoft.com/office/drawing/2014/main" id="{A0BB9A09-1290-1ABE-A937-DD2FDE8F9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6" name="Image 6" descr="preencoded.png">
                <a:extLst>
                  <a:ext uri="{FF2B5EF4-FFF2-40B4-BE49-F238E27FC236}">
                    <a16:creationId xmlns:a16="http://schemas.microsoft.com/office/drawing/2014/main" id="{77E8E7FC-F810-8D51-65DA-1B9223CBE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7" name="Image 5" descr="preencoded.png">
                <a:extLst>
                  <a:ext uri="{FF2B5EF4-FFF2-40B4-BE49-F238E27FC236}">
                    <a16:creationId xmlns:a16="http://schemas.microsoft.com/office/drawing/2014/main" id="{71C4EB6E-E768-EF20-4629-BC2FDF924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8" name="Image 6" descr="preencoded.png">
                <a:extLst>
                  <a:ext uri="{FF2B5EF4-FFF2-40B4-BE49-F238E27FC236}">
                    <a16:creationId xmlns:a16="http://schemas.microsoft.com/office/drawing/2014/main" id="{A0EB3C7A-D4DB-0F20-9FEB-DD7D0CA47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499" name="Image 5" descr="preencoded.png">
                <a:extLst>
                  <a:ext uri="{FF2B5EF4-FFF2-40B4-BE49-F238E27FC236}">
                    <a16:creationId xmlns:a16="http://schemas.microsoft.com/office/drawing/2014/main" id="{CAC1A778-AC13-6C34-5FF4-46F91FBD9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0" name="Image 6" descr="preencoded.png">
                <a:extLst>
                  <a:ext uri="{FF2B5EF4-FFF2-40B4-BE49-F238E27FC236}">
                    <a16:creationId xmlns:a16="http://schemas.microsoft.com/office/drawing/2014/main" id="{4895FBA3-8F5A-4DDB-769F-CD8152DD0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1" name="Image 6" descr="preencoded.png">
                <a:extLst>
                  <a:ext uri="{FF2B5EF4-FFF2-40B4-BE49-F238E27FC236}">
                    <a16:creationId xmlns:a16="http://schemas.microsoft.com/office/drawing/2014/main" id="{E7DDE8D3-C36E-F154-4727-CC42614C4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2" name="Image 5" descr="preencoded.png">
                <a:extLst>
                  <a:ext uri="{FF2B5EF4-FFF2-40B4-BE49-F238E27FC236}">
                    <a16:creationId xmlns:a16="http://schemas.microsoft.com/office/drawing/2014/main" id="{3C858283-D8A3-4B33-D925-EEDBEA838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3" name="Image 6" descr="preencoded.png">
                <a:extLst>
                  <a:ext uri="{FF2B5EF4-FFF2-40B4-BE49-F238E27FC236}">
                    <a16:creationId xmlns:a16="http://schemas.microsoft.com/office/drawing/2014/main" id="{CDD9061F-91CF-2898-AACE-4732B9F07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4" name="Image 5" descr="preencoded.png">
                <a:extLst>
                  <a:ext uri="{FF2B5EF4-FFF2-40B4-BE49-F238E27FC236}">
                    <a16:creationId xmlns:a16="http://schemas.microsoft.com/office/drawing/2014/main" id="{5AA5BB00-16AD-DFAF-1BD9-FD3253C49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5" name="Image 6" descr="preencoded.png">
                <a:extLst>
                  <a:ext uri="{FF2B5EF4-FFF2-40B4-BE49-F238E27FC236}">
                    <a16:creationId xmlns:a16="http://schemas.microsoft.com/office/drawing/2014/main" id="{A946430A-E145-CC9F-AB34-FC468D72D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6" name="Image 5" descr="preencoded.png">
                <a:extLst>
                  <a:ext uri="{FF2B5EF4-FFF2-40B4-BE49-F238E27FC236}">
                    <a16:creationId xmlns:a16="http://schemas.microsoft.com/office/drawing/2014/main" id="{5DC95745-188E-0FA7-0C37-A362D990F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7" name="Image 6" descr="preencoded.png">
                <a:extLst>
                  <a:ext uri="{FF2B5EF4-FFF2-40B4-BE49-F238E27FC236}">
                    <a16:creationId xmlns:a16="http://schemas.microsoft.com/office/drawing/2014/main" id="{236C3B85-7574-165E-FF87-860C38214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8" name="Image 5" descr="preencoded.png">
                <a:extLst>
                  <a:ext uri="{FF2B5EF4-FFF2-40B4-BE49-F238E27FC236}">
                    <a16:creationId xmlns:a16="http://schemas.microsoft.com/office/drawing/2014/main" id="{45382F4E-6EC8-F951-9A7E-CFBD91CF8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09" name="Image 6" descr="preencoded.png">
                <a:extLst>
                  <a:ext uri="{FF2B5EF4-FFF2-40B4-BE49-F238E27FC236}">
                    <a16:creationId xmlns:a16="http://schemas.microsoft.com/office/drawing/2014/main" id="{8B4E05A2-268F-C8AC-D687-46AA47D87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0" name="Image 6" descr="preencoded.png">
                <a:extLst>
                  <a:ext uri="{FF2B5EF4-FFF2-40B4-BE49-F238E27FC236}">
                    <a16:creationId xmlns:a16="http://schemas.microsoft.com/office/drawing/2014/main" id="{80DC08CF-828D-152B-3D47-6EA8128F6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1" name="Image 5" descr="preencoded.png">
                <a:extLst>
                  <a:ext uri="{FF2B5EF4-FFF2-40B4-BE49-F238E27FC236}">
                    <a16:creationId xmlns:a16="http://schemas.microsoft.com/office/drawing/2014/main" id="{5AB10B61-C4FE-7AB5-5176-99A61E19B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2" name="Image 6" descr="preencoded.png">
                <a:extLst>
                  <a:ext uri="{FF2B5EF4-FFF2-40B4-BE49-F238E27FC236}">
                    <a16:creationId xmlns:a16="http://schemas.microsoft.com/office/drawing/2014/main" id="{0B0FCAC1-72B1-9848-18E9-46486C56A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3" name="Image 5" descr="preencoded.png">
                <a:extLst>
                  <a:ext uri="{FF2B5EF4-FFF2-40B4-BE49-F238E27FC236}">
                    <a16:creationId xmlns:a16="http://schemas.microsoft.com/office/drawing/2014/main" id="{86D6F8DF-E0C0-614F-0954-2FB1FAF72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4" name="Image 6" descr="preencoded.png">
                <a:extLst>
                  <a:ext uri="{FF2B5EF4-FFF2-40B4-BE49-F238E27FC236}">
                    <a16:creationId xmlns:a16="http://schemas.microsoft.com/office/drawing/2014/main" id="{D6CB5B38-8AA2-EC11-B9EC-43EBD0CDD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5" name="Image 5" descr="preencoded.png">
                <a:extLst>
                  <a:ext uri="{FF2B5EF4-FFF2-40B4-BE49-F238E27FC236}">
                    <a16:creationId xmlns:a16="http://schemas.microsoft.com/office/drawing/2014/main" id="{4913B724-9AC6-D756-9B7A-85E70DCC5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6" name="Image 6" descr="preencoded.png">
                <a:extLst>
                  <a:ext uri="{FF2B5EF4-FFF2-40B4-BE49-F238E27FC236}">
                    <a16:creationId xmlns:a16="http://schemas.microsoft.com/office/drawing/2014/main" id="{388A4B1B-2C63-0296-629C-44ADAA933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7" name="Image 5" descr="preencoded.png">
                <a:extLst>
                  <a:ext uri="{FF2B5EF4-FFF2-40B4-BE49-F238E27FC236}">
                    <a16:creationId xmlns:a16="http://schemas.microsoft.com/office/drawing/2014/main" id="{308E0FDA-88AA-2219-48B1-DF6108C48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8" name="Image 6" descr="preencoded.png">
                <a:extLst>
                  <a:ext uri="{FF2B5EF4-FFF2-40B4-BE49-F238E27FC236}">
                    <a16:creationId xmlns:a16="http://schemas.microsoft.com/office/drawing/2014/main" id="{D1714CDE-A629-3DDF-82CB-20D8B1BD9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19" name="Image 6" descr="preencoded.png">
                <a:extLst>
                  <a:ext uri="{FF2B5EF4-FFF2-40B4-BE49-F238E27FC236}">
                    <a16:creationId xmlns:a16="http://schemas.microsoft.com/office/drawing/2014/main" id="{4EB7E441-7AB3-D541-8F90-4040CAE40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0" name="Image 5" descr="preencoded.png">
                <a:extLst>
                  <a:ext uri="{FF2B5EF4-FFF2-40B4-BE49-F238E27FC236}">
                    <a16:creationId xmlns:a16="http://schemas.microsoft.com/office/drawing/2014/main" id="{53ED0C61-4A07-A2C7-E048-FB93A68F0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1" name="Image 6" descr="preencoded.png">
                <a:extLst>
                  <a:ext uri="{FF2B5EF4-FFF2-40B4-BE49-F238E27FC236}">
                    <a16:creationId xmlns:a16="http://schemas.microsoft.com/office/drawing/2014/main" id="{4B48E29D-7037-637F-91C0-CF38E9159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2" name="Image 5" descr="preencoded.png">
                <a:extLst>
                  <a:ext uri="{FF2B5EF4-FFF2-40B4-BE49-F238E27FC236}">
                    <a16:creationId xmlns:a16="http://schemas.microsoft.com/office/drawing/2014/main" id="{0981500A-63F0-254D-A797-5B2BD053E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3" name="Image 6" descr="preencoded.png">
                <a:extLst>
                  <a:ext uri="{FF2B5EF4-FFF2-40B4-BE49-F238E27FC236}">
                    <a16:creationId xmlns:a16="http://schemas.microsoft.com/office/drawing/2014/main" id="{F52E8B89-42AD-4E2B-D367-BD41BD12A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4" name="Image 5" descr="preencoded.png">
                <a:extLst>
                  <a:ext uri="{FF2B5EF4-FFF2-40B4-BE49-F238E27FC236}">
                    <a16:creationId xmlns:a16="http://schemas.microsoft.com/office/drawing/2014/main" id="{19A95894-A500-BA9C-C900-26842CCF6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5" name="Image 6" descr="preencoded.png">
                <a:extLst>
                  <a:ext uri="{FF2B5EF4-FFF2-40B4-BE49-F238E27FC236}">
                    <a16:creationId xmlns:a16="http://schemas.microsoft.com/office/drawing/2014/main" id="{2ED81267-3615-5FC2-D8CD-C7E0A3C3B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6" name="Image 5" descr="preencoded.png">
                <a:extLst>
                  <a:ext uri="{FF2B5EF4-FFF2-40B4-BE49-F238E27FC236}">
                    <a16:creationId xmlns:a16="http://schemas.microsoft.com/office/drawing/2014/main" id="{9BDA628B-77DF-C9EA-E02E-5DDCBE742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7" name="Image 6" descr="preencoded.png">
                <a:extLst>
                  <a:ext uri="{FF2B5EF4-FFF2-40B4-BE49-F238E27FC236}">
                    <a16:creationId xmlns:a16="http://schemas.microsoft.com/office/drawing/2014/main" id="{D086DFC7-04DE-1363-77F3-A3DCD24C7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8" name="Image 6" descr="preencoded.png">
                <a:extLst>
                  <a:ext uri="{FF2B5EF4-FFF2-40B4-BE49-F238E27FC236}">
                    <a16:creationId xmlns:a16="http://schemas.microsoft.com/office/drawing/2014/main" id="{8F1A76DE-65A6-7B47-9B09-4B05B2A52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29" name="Image 5" descr="preencoded.png">
                <a:extLst>
                  <a:ext uri="{FF2B5EF4-FFF2-40B4-BE49-F238E27FC236}">
                    <a16:creationId xmlns:a16="http://schemas.microsoft.com/office/drawing/2014/main" id="{DA0894C9-3BD7-D634-5558-3209C22F3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0" name="Image 6" descr="preencoded.png">
                <a:extLst>
                  <a:ext uri="{FF2B5EF4-FFF2-40B4-BE49-F238E27FC236}">
                    <a16:creationId xmlns:a16="http://schemas.microsoft.com/office/drawing/2014/main" id="{5E804D8B-A719-E20B-F21E-C97F69BF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1" name="Image 5" descr="preencoded.png">
                <a:extLst>
                  <a:ext uri="{FF2B5EF4-FFF2-40B4-BE49-F238E27FC236}">
                    <a16:creationId xmlns:a16="http://schemas.microsoft.com/office/drawing/2014/main" id="{FED6F69D-4FBE-8BA7-5B8C-B4CE5EE36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2" name="Image 6" descr="preencoded.png">
                <a:extLst>
                  <a:ext uri="{FF2B5EF4-FFF2-40B4-BE49-F238E27FC236}">
                    <a16:creationId xmlns:a16="http://schemas.microsoft.com/office/drawing/2014/main" id="{33D5A895-4A41-F6AA-8208-B69FB9BDE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3" name="Image 5" descr="preencoded.png">
                <a:extLst>
                  <a:ext uri="{FF2B5EF4-FFF2-40B4-BE49-F238E27FC236}">
                    <a16:creationId xmlns:a16="http://schemas.microsoft.com/office/drawing/2014/main" id="{6C535828-0003-C3CB-CDB5-BF55FF166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4" name="Image 6" descr="preencoded.png">
                <a:extLst>
                  <a:ext uri="{FF2B5EF4-FFF2-40B4-BE49-F238E27FC236}">
                    <a16:creationId xmlns:a16="http://schemas.microsoft.com/office/drawing/2014/main" id="{863485C1-54E6-47C5-0AE2-B6288353E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5" name="Image 5" descr="preencoded.png">
                <a:extLst>
                  <a:ext uri="{FF2B5EF4-FFF2-40B4-BE49-F238E27FC236}">
                    <a16:creationId xmlns:a16="http://schemas.microsoft.com/office/drawing/2014/main" id="{4945122D-6E84-6F13-034C-2E8BC888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6" name="Image 6" descr="preencoded.png">
                <a:extLst>
                  <a:ext uri="{FF2B5EF4-FFF2-40B4-BE49-F238E27FC236}">
                    <a16:creationId xmlns:a16="http://schemas.microsoft.com/office/drawing/2014/main" id="{D4CD7020-1221-32B5-EE8C-BBC0053D9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7" name="Image 6" descr="preencoded.png">
                <a:extLst>
                  <a:ext uri="{FF2B5EF4-FFF2-40B4-BE49-F238E27FC236}">
                    <a16:creationId xmlns:a16="http://schemas.microsoft.com/office/drawing/2014/main" id="{2A6C384A-0E73-1EC7-4D07-8718DBD05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8" name="Image 5" descr="preencoded.png">
                <a:extLst>
                  <a:ext uri="{FF2B5EF4-FFF2-40B4-BE49-F238E27FC236}">
                    <a16:creationId xmlns:a16="http://schemas.microsoft.com/office/drawing/2014/main" id="{49E0E8B6-31FA-41BC-9DEB-A79218EEB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39" name="Image 6" descr="preencoded.png">
                <a:extLst>
                  <a:ext uri="{FF2B5EF4-FFF2-40B4-BE49-F238E27FC236}">
                    <a16:creationId xmlns:a16="http://schemas.microsoft.com/office/drawing/2014/main" id="{FCCFDB5F-D6DF-593E-BCA3-8A648785B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40" name="Image 5" descr="preencoded.png">
                <a:extLst>
                  <a:ext uri="{FF2B5EF4-FFF2-40B4-BE49-F238E27FC236}">
                    <a16:creationId xmlns:a16="http://schemas.microsoft.com/office/drawing/2014/main" id="{12AB3118-9CAE-883D-6E78-AC65E4C3C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41" name="Image 6" descr="preencoded.png">
                <a:extLst>
                  <a:ext uri="{FF2B5EF4-FFF2-40B4-BE49-F238E27FC236}">
                    <a16:creationId xmlns:a16="http://schemas.microsoft.com/office/drawing/2014/main" id="{CAF2D2B4-00CE-4376-92D1-D3CE7637D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42" name="Image 5" descr="preencoded.png">
                <a:extLst>
                  <a:ext uri="{FF2B5EF4-FFF2-40B4-BE49-F238E27FC236}">
                    <a16:creationId xmlns:a16="http://schemas.microsoft.com/office/drawing/2014/main" id="{125A89B4-0CF9-8EAC-6E0B-4C3651A40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43" name="Image 6" descr="preencoded.png">
                <a:extLst>
                  <a:ext uri="{FF2B5EF4-FFF2-40B4-BE49-F238E27FC236}">
                    <a16:creationId xmlns:a16="http://schemas.microsoft.com/office/drawing/2014/main" id="{D51DA214-22D6-EB5E-B646-E7BC06947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544" name="群組 543">
              <a:extLst>
                <a:ext uri="{FF2B5EF4-FFF2-40B4-BE49-F238E27FC236}">
                  <a16:creationId xmlns:a16="http://schemas.microsoft.com/office/drawing/2014/main" id="{FBAA3C2A-9E04-6775-2A66-24D80D68B5F7}"/>
                </a:ext>
              </a:extLst>
            </p:cNvPr>
            <p:cNvGrpSpPr/>
            <p:nvPr/>
          </p:nvGrpSpPr>
          <p:grpSpPr>
            <a:xfrm>
              <a:off x="564357" y="3718154"/>
              <a:ext cx="11120396" cy="72000"/>
              <a:chOff x="564357" y="3068189"/>
              <a:chExt cx="11120396" cy="72000"/>
            </a:xfrm>
          </p:grpSpPr>
          <p:pic>
            <p:nvPicPr>
              <p:cNvPr id="545" name="Image 5" descr="preencoded.png">
                <a:extLst>
                  <a:ext uri="{FF2B5EF4-FFF2-40B4-BE49-F238E27FC236}">
                    <a16:creationId xmlns:a16="http://schemas.microsoft.com/office/drawing/2014/main" id="{3727DA4D-CC14-6409-915C-6D0E12F4D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46" name="Image 6" descr="preencoded.png">
                <a:extLst>
                  <a:ext uri="{FF2B5EF4-FFF2-40B4-BE49-F238E27FC236}">
                    <a16:creationId xmlns:a16="http://schemas.microsoft.com/office/drawing/2014/main" id="{7362AD66-D6C9-9C16-EE63-A74FC1DD1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47" name="Image 5" descr="preencoded.png">
                <a:extLst>
                  <a:ext uri="{FF2B5EF4-FFF2-40B4-BE49-F238E27FC236}">
                    <a16:creationId xmlns:a16="http://schemas.microsoft.com/office/drawing/2014/main" id="{6F7A131E-9CD6-7A4C-77D0-734ADCCDF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48" name="Image 6" descr="preencoded.png">
                <a:extLst>
                  <a:ext uri="{FF2B5EF4-FFF2-40B4-BE49-F238E27FC236}">
                    <a16:creationId xmlns:a16="http://schemas.microsoft.com/office/drawing/2014/main" id="{58F58BE4-8924-88CB-1AEA-0B1D68E31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49" name="Image 5" descr="preencoded.png">
                <a:extLst>
                  <a:ext uri="{FF2B5EF4-FFF2-40B4-BE49-F238E27FC236}">
                    <a16:creationId xmlns:a16="http://schemas.microsoft.com/office/drawing/2014/main" id="{B1B7F0C7-2284-070E-7E4E-2DCE5FD7D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0" name="Image 6" descr="preencoded.png">
                <a:extLst>
                  <a:ext uri="{FF2B5EF4-FFF2-40B4-BE49-F238E27FC236}">
                    <a16:creationId xmlns:a16="http://schemas.microsoft.com/office/drawing/2014/main" id="{9EC1E32F-5422-DBCE-B81B-451BF5B2A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1" name="Image 5" descr="preencoded.png">
                <a:extLst>
                  <a:ext uri="{FF2B5EF4-FFF2-40B4-BE49-F238E27FC236}">
                    <a16:creationId xmlns:a16="http://schemas.microsoft.com/office/drawing/2014/main" id="{85B7C291-2E6B-78CA-63B5-A7EE362E2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2" name="Image 6" descr="preencoded.png">
                <a:extLst>
                  <a:ext uri="{FF2B5EF4-FFF2-40B4-BE49-F238E27FC236}">
                    <a16:creationId xmlns:a16="http://schemas.microsoft.com/office/drawing/2014/main" id="{EC3E003D-8F8E-CA29-EC95-D6E19D2A5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3" name="Image 5" descr="preencoded.png">
                <a:extLst>
                  <a:ext uri="{FF2B5EF4-FFF2-40B4-BE49-F238E27FC236}">
                    <a16:creationId xmlns:a16="http://schemas.microsoft.com/office/drawing/2014/main" id="{DFA9A985-E5CF-3CBF-99B8-EB2C53DB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4" name="Image 6" descr="preencoded.png">
                <a:extLst>
                  <a:ext uri="{FF2B5EF4-FFF2-40B4-BE49-F238E27FC236}">
                    <a16:creationId xmlns:a16="http://schemas.microsoft.com/office/drawing/2014/main" id="{3B428ED1-B006-A832-52EC-8D7C3786F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5" name="Image 5" descr="preencoded.png">
                <a:extLst>
                  <a:ext uri="{FF2B5EF4-FFF2-40B4-BE49-F238E27FC236}">
                    <a16:creationId xmlns:a16="http://schemas.microsoft.com/office/drawing/2014/main" id="{9B7DCBB9-4873-BC51-A0DA-90AC06E18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6" name="Image 6" descr="preencoded.png">
                <a:extLst>
                  <a:ext uri="{FF2B5EF4-FFF2-40B4-BE49-F238E27FC236}">
                    <a16:creationId xmlns:a16="http://schemas.microsoft.com/office/drawing/2014/main" id="{C9065051-B789-940F-2282-2E4512A27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7" name="Image 5" descr="preencoded.png">
                <a:extLst>
                  <a:ext uri="{FF2B5EF4-FFF2-40B4-BE49-F238E27FC236}">
                    <a16:creationId xmlns:a16="http://schemas.microsoft.com/office/drawing/2014/main" id="{237570E8-0DF4-2629-140F-0C85059A3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8" name="Image 6" descr="preencoded.png">
                <a:extLst>
                  <a:ext uri="{FF2B5EF4-FFF2-40B4-BE49-F238E27FC236}">
                    <a16:creationId xmlns:a16="http://schemas.microsoft.com/office/drawing/2014/main" id="{E9BCBA58-4500-B173-E106-20D4CDE82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59" name="Image 5" descr="preencoded.png">
                <a:extLst>
                  <a:ext uri="{FF2B5EF4-FFF2-40B4-BE49-F238E27FC236}">
                    <a16:creationId xmlns:a16="http://schemas.microsoft.com/office/drawing/2014/main" id="{F545BAC1-E029-5543-BCCB-37F12071A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0" name="Image 6" descr="preencoded.png">
                <a:extLst>
                  <a:ext uri="{FF2B5EF4-FFF2-40B4-BE49-F238E27FC236}">
                    <a16:creationId xmlns:a16="http://schemas.microsoft.com/office/drawing/2014/main" id="{C4DE1706-76CA-6E4B-5042-9C8A53A70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1" name="Image 6" descr="preencoded.png">
                <a:extLst>
                  <a:ext uri="{FF2B5EF4-FFF2-40B4-BE49-F238E27FC236}">
                    <a16:creationId xmlns:a16="http://schemas.microsoft.com/office/drawing/2014/main" id="{E3C85FEC-4DE2-AB66-8233-F8972112F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2" name="Image 5" descr="preencoded.png">
                <a:extLst>
                  <a:ext uri="{FF2B5EF4-FFF2-40B4-BE49-F238E27FC236}">
                    <a16:creationId xmlns:a16="http://schemas.microsoft.com/office/drawing/2014/main" id="{FA13D8A4-83E6-59A2-BEAA-CB7449F31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3" name="Image 6" descr="preencoded.png">
                <a:extLst>
                  <a:ext uri="{FF2B5EF4-FFF2-40B4-BE49-F238E27FC236}">
                    <a16:creationId xmlns:a16="http://schemas.microsoft.com/office/drawing/2014/main" id="{31BE34B9-B422-2D88-7538-992F02F35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4" name="Image 5" descr="preencoded.png">
                <a:extLst>
                  <a:ext uri="{FF2B5EF4-FFF2-40B4-BE49-F238E27FC236}">
                    <a16:creationId xmlns:a16="http://schemas.microsoft.com/office/drawing/2014/main" id="{C9D1D106-32EB-8D4C-1576-4C7188133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5" name="Image 6" descr="preencoded.png">
                <a:extLst>
                  <a:ext uri="{FF2B5EF4-FFF2-40B4-BE49-F238E27FC236}">
                    <a16:creationId xmlns:a16="http://schemas.microsoft.com/office/drawing/2014/main" id="{84878A1A-0B87-9B27-F48A-97FA86F35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6" name="Image 5" descr="preencoded.png">
                <a:extLst>
                  <a:ext uri="{FF2B5EF4-FFF2-40B4-BE49-F238E27FC236}">
                    <a16:creationId xmlns:a16="http://schemas.microsoft.com/office/drawing/2014/main" id="{C551DD8B-65C1-7D58-7055-88DF4E104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7" name="Image 6" descr="preencoded.png">
                <a:extLst>
                  <a:ext uri="{FF2B5EF4-FFF2-40B4-BE49-F238E27FC236}">
                    <a16:creationId xmlns:a16="http://schemas.microsoft.com/office/drawing/2014/main" id="{EFF1D1A5-2C3F-F958-5F73-2EE997C20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8" name="Image 5" descr="preencoded.png">
                <a:extLst>
                  <a:ext uri="{FF2B5EF4-FFF2-40B4-BE49-F238E27FC236}">
                    <a16:creationId xmlns:a16="http://schemas.microsoft.com/office/drawing/2014/main" id="{ED57FD66-95D3-7FE2-0035-763DEC893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69" name="Image 6" descr="preencoded.png">
                <a:extLst>
                  <a:ext uri="{FF2B5EF4-FFF2-40B4-BE49-F238E27FC236}">
                    <a16:creationId xmlns:a16="http://schemas.microsoft.com/office/drawing/2014/main" id="{170C3C2A-6778-7E62-58CB-A4FFEEAE8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0" name="Image 6" descr="preencoded.png">
                <a:extLst>
                  <a:ext uri="{FF2B5EF4-FFF2-40B4-BE49-F238E27FC236}">
                    <a16:creationId xmlns:a16="http://schemas.microsoft.com/office/drawing/2014/main" id="{D6E6262E-98D9-69F4-9B7C-083D1C1AB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1" name="Image 5" descr="preencoded.png">
                <a:extLst>
                  <a:ext uri="{FF2B5EF4-FFF2-40B4-BE49-F238E27FC236}">
                    <a16:creationId xmlns:a16="http://schemas.microsoft.com/office/drawing/2014/main" id="{B5FF5990-8A5D-1426-F5A1-8FFB74031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2" name="Image 6" descr="preencoded.png">
                <a:extLst>
                  <a:ext uri="{FF2B5EF4-FFF2-40B4-BE49-F238E27FC236}">
                    <a16:creationId xmlns:a16="http://schemas.microsoft.com/office/drawing/2014/main" id="{E76EB1FC-B646-1BF1-E36F-A24DC98AD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3" name="Image 5" descr="preencoded.png">
                <a:extLst>
                  <a:ext uri="{FF2B5EF4-FFF2-40B4-BE49-F238E27FC236}">
                    <a16:creationId xmlns:a16="http://schemas.microsoft.com/office/drawing/2014/main" id="{19DD34DD-49C7-079B-5755-1C7E22CCD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4" name="Image 6" descr="preencoded.png">
                <a:extLst>
                  <a:ext uri="{FF2B5EF4-FFF2-40B4-BE49-F238E27FC236}">
                    <a16:creationId xmlns:a16="http://schemas.microsoft.com/office/drawing/2014/main" id="{034E150A-E4B9-4145-9110-B6E7893BE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5" name="Image 5" descr="preencoded.png">
                <a:extLst>
                  <a:ext uri="{FF2B5EF4-FFF2-40B4-BE49-F238E27FC236}">
                    <a16:creationId xmlns:a16="http://schemas.microsoft.com/office/drawing/2014/main" id="{19DD4D54-57B1-F021-8E44-E34D87DF3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6" name="Image 6" descr="preencoded.png">
                <a:extLst>
                  <a:ext uri="{FF2B5EF4-FFF2-40B4-BE49-F238E27FC236}">
                    <a16:creationId xmlns:a16="http://schemas.microsoft.com/office/drawing/2014/main" id="{97CCBF0B-F02F-529E-906D-9A08EDE86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7" name="Image 5" descr="preencoded.png">
                <a:extLst>
                  <a:ext uri="{FF2B5EF4-FFF2-40B4-BE49-F238E27FC236}">
                    <a16:creationId xmlns:a16="http://schemas.microsoft.com/office/drawing/2014/main" id="{237954D4-62B9-22D1-794A-4FBCD0ED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8" name="Image 6" descr="preencoded.png">
                <a:extLst>
                  <a:ext uri="{FF2B5EF4-FFF2-40B4-BE49-F238E27FC236}">
                    <a16:creationId xmlns:a16="http://schemas.microsoft.com/office/drawing/2014/main" id="{ACD62DC5-FBB8-0113-C814-B9229101A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79" name="Image 6" descr="preencoded.png">
                <a:extLst>
                  <a:ext uri="{FF2B5EF4-FFF2-40B4-BE49-F238E27FC236}">
                    <a16:creationId xmlns:a16="http://schemas.microsoft.com/office/drawing/2014/main" id="{44F90699-29CA-868C-F52C-781A4E05B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0" name="Image 5" descr="preencoded.png">
                <a:extLst>
                  <a:ext uri="{FF2B5EF4-FFF2-40B4-BE49-F238E27FC236}">
                    <a16:creationId xmlns:a16="http://schemas.microsoft.com/office/drawing/2014/main" id="{2A751D51-CD7E-752D-8C7A-7864DC477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1" name="Image 6" descr="preencoded.png">
                <a:extLst>
                  <a:ext uri="{FF2B5EF4-FFF2-40B4-BE49-F238E27FC236}">
                    <a16:creationId xmlns:a16="http://schemas.microsoft.com/office/drawing/2014/main" id="{60029A47-C088-6DE2-B42D-24F7D1789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2" name="Image 5" descr="preencoded.png">
                <a:extLst>
                  <a:ext uri="{FF2B5EF4-FFF2-40B4-BE49-F238E27FC236}">
                    <a16:creationId xmlns:a16="http://schemas.microsoft.com/office/drawing/2014/main" id="{1C4B2132-C69E-4FEB-346C-3613A9DF3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3" name="Image 6" descr="preencoded.png">
                <a:extLst>
                  <a:ext uri="{FF2B5EF4-FFF2-40B4-BE49-F238E27FC236}">
                    <a16:creationId xmlns:a16="http://schemas.microsoft.com/office/drawing/2014/main" id="{982A2139-D3F5-CB35-C0E8-4ABA8DBF2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4" name="Image 5" descr="preencoded.png">
                <a:extLst>
                  <a:ext uri="{FF2B5EF4-FFF2-40B4-BE49-F238E27FC236}">
                    <a16:creationId xmlns:a16="http://schemas.microsoft.com/office/drawing/2014/main" id="{F2D42BD2-ED9D-AEEF-A806-1928A26E5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5" name="Image 6" descr="preencoded.png">
                <a:extLst>
                  <a:ext uri="{FF2B5EF4-FFF2-40B4-BE49-F238E27FC236}">
                    <a16:creationId xmlns:a16="http://schemas.microsoft.com/office/drawing/2014/main" id="{957FD6FF-2A0F-557A-ED55-EE9439E3A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6" name="Image 5" descr="preencoded.png">
                <a:extLst>
                  <a:ext uri="{FF2B5EF4-FFF2-40B4-BE49-F238E27FC236}">
                    <a16:creationId xmlns:a16="http://schemas.microsoft.com/office/drawing/2014/main" id="{F5C8686B-01FF-E04E-05F4-58D442494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7" name="Image 6" descr="preencoded.png">
                <a:extLst>
                  <a:ext uri="{FF2B5EF4-FFF2-40B4-BE49-F238E27FC236}">
                    <a16:creationId xmlns:a16="http://schemas.microsoft.com/office/drawing/2014/main" id="{5B08CDF5-A317-B4A1-47CF-1CEF93534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8" name="Image 6" descr="preencoded.png">
                <a:extLst>
                  <a:ext uri="{FF2B5EF4-FFF2-40B4-BE49-F238E27FC236}">
                    <a16:creationId xmlns:a16="http://schemas.microsoft.com/office/drawing/2014/main" id="{F1219018-3413-F731-3697-5DFB7886D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89" name="Image 5" descr="preencoded.png">
                <a:extLst>
                  <a:ext uri="{FF2B5EF4-FFF2-40B4-BE49-F238E27FC236}">
                    <a16:creationId xmlns:a16="http://schemas.microsoft.com/office/drawing/2014/main" id="{9FAD5B8E-64ED-8D07-82D0-4DDAEEE3E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0" name="Image 6" descr="preencoded.png">
                <a:extLst>
                  <a:ext uri="{FF2B5EF4-FFF2-40B4-BE49-F238E27FC236}">
                    <a16:creationId xmlns:a16="http://schemas.microsoft.com/office/drawing/2014/main" id="{8323C287-BA99-22B4-938B-2B333279D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1" name="Image 5" descr="preencoded.png">
                <a:extLst>
                  <a:ext uri="{FF2B5EF4-FFF2-40B4-BE49-F238E27FC236}">
                    <a16:creationId xmlns:a16="http://schemas.microsoft.com/office/drawing/2014/main" id="{5133043B-C8EE-7587-28AD-63C0546FE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2" name="Image 6" descr="preencoded.png">
                <a:extLst>
                  <a:ext uri="{FF2B5EF4-FFF2-40B4-BE49-F238E27FC236}">
                    <a16:creationId xmlns:a16="http://schemas.microsoft.com/office/drawing/2014/main" id="{BD78C12E-ED2F-29A7-C4D8-440F24056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3" name="Image 5" descr="preencoded.png">
                <a:extLst>
                  <a:ext uri="{FF2B5EF4-FFF2-40B4-BE49-F238E27FC236}">
                    <a16:creationId xmlns:a16="http://schemas.microsoft.com/office/drawing/2014/main" id="{A807EC9B-810E-8DF7-5CC8-AB3C8C536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4" name="Image 6" descr="preencoded.png">
                <a:extLst>
                  <a:ext uri="{FF2B5EF4-FFF2-40B4-BE49-F238E27FC236}">
                    <a16:creationId xmlns:a16="http://schemas.microsoft.com/office/drawing/2014/main" id="{4CF7E1A6-1FF4-7D12-6570-1CC42D376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5" name="Image 5" descr="preencoded.png">
                <a:extLst>
                  <a:ext uri="{FF2B5EF4-FFF2-40B4-BE49-F238E27FC236}">
                    <a16:creationId xmlns:a16="http://schemas.microsoft.com/office/drawing/2014/main" id="{3F1BF7F6-55BA-E88C-A622-72275CFE9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6" name="Image 6" descr="preencoded.png">
                <a:extLst>
                  <a:ext uri="{FF2B5EF4-FFF2-40B4-BE49-F238E27FC236}">
                    <a16:creationId xmlns:a16="http://schemas.microsoft.com/office/drawing/2014/main" id="{58F1C0EC-48F3-3B8F-3608-CAB567644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7" name="Image 6" descr="preencoded.png">
                <a:extLst>
                  <a:ext uri="{FF2B5EF4-FFF2-40B4-BE49-F238E27FC236}">
                    <a16:creationId xmlns:a16="http://schemas.microsoft.com/office/drawing/2014/main" id="{9A3D1DB8-3769-A7AA-0101-A4474E386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8" name="Image 5" descr="preencoded.png">
                <a:extLst>
                  <a:ext uri="{FF2B5EF4-FFF2-40B4-BE49-F238E27FC236}">
                    <a16:creationId xmlns:a16="http://schemas.microsoft.com/office/drawing/2014/main" id="{9D3BA9C4-75DA-9D86-C6A2-B892F4413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599" name="Image 6" descr="preencoded.png">
                <a:extLst>
                  <a:ext uri="{FF2B5EF4-FFF2-40B4-BE49-F238E27FC236}">
                    <a16:creationId xmlns:a16="http://schemas.microsoft.com/office/drawing/2014/main" id="{4E0AAC4D-D15D-FC28-D985-39A6F73B4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00" name="Image 5" descr="preencoded.png">
                <a:extLst>
                  <a:ext uri="{FF2B5EF4-FFF2-40B4-BE49-F238E27FC236}">
                    <a16:creationId xmlns:a16="http://schemas.microsoft.com/office/drawing/2014/main" id="{01571752-8343-7D07-D51D-171E4E424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01" name="Image 6" descr="preencoded.png">
                <a:extLst>
                  <a:ext uri="{FF2B5EF4-FFF2-40B4-BE49-F238E27FC236}">
                    <a16:creationId xmlns:a16="http://schemas.microsoft.com/office/drawing/2014/main" id="{EFB11921-B053-DB64-4AE3-9930E2216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02" name="Image 5" descr="preencoded.png">
                <a:extLst>
                  <a:ext uri="{FF2B5EF4-FFF2-40B4-BE49-F238E27FC236}">
                    <a16:creationId xmlns:a16="http://schemas.microsoft.com/office/drawing/2014/main" id="{678835DE-3015-9057-A8B9-EF2E1FCDE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03" name="Image 6" descr="preencoded.png">
                <a:extLst>
                  <a:ext uri="{FF2B5EF4-FFF2-40B4-BE49-F238E27FC236}">
                    <a16:creationId xmlns:a16="http://schemas.microsoft.com/office/drawing/2014/main" id="{6D136681-2866-2607-C666-D83164A10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604" name="群組 603">
              <a:extLst>
                <a:ext uri="{FF2B5EF4-FFF2-40B4-BE49-F238E27FC236}">
                  <a16:creationId xmlns:a16="http://schemas.microsoft.com/office/drawing/2014/main" id="{A3EC3C6B-9BC4-D333-13D6-255BC06F87C0}"/>
                </a:ext>
              </a:extLst>
            </p:cNvPr>
            <p:cNvGrpSpPr/>
            <p:nvPr/>
          </p:nvGrpSpPr>
          <p:grpSpPr>
            <a:xfrm>
              <a:off x="564357" y="3810987"/>
              <a:ext cx="11120396" cy="72000"/>
              <a:chOff x="564357" y="3068189"/>
              <a:chExt cx="11120396" cy="72000"/>
            </a:xfrm>
          </p:grpSpPr>
          <p:pic>
            <p:nvPicPr>
              <p:cNvPr id="605" name="Image 5" descr="preencoded.png">
                <a:extLst>
                  <a:ext uri="{FF2B5EF4-FFF2-40B4-BE49-F238E27FC236}">
                    <a16:creationId xmlns:a16="http://schemas.microsoft.com/office/drawing/2014/main" id="{BFE55542-31D8-BF01-3926-7C33E0A13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06" name="Image 6" descr="preencoded.png">
                <a:extLst>
                  <a:ext uri="{FF2B5EF4-FFF2-40B4-BE49-F238E27FC236}">
                    <a16:creationId xmlns:a16="http://schemas.microsoft.com/office/drawing/2014/main" id="{97024832-202B-7793-0FC9-1E7FB475A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07" name="Image 5" descr="preencoded.png">
                <a:extLst>
                  <a:ext uri="{FF2B5EF4-FFF2-40B4-BE49-F238E27FC236}">
                    <a16:creationId xmlns:a16="http://schemas.microsoft.com/office/drawing/2014/main" id="{5E6C960C-06B5-07E0-E569-6974E3E85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08" name="Image 6" descr="preencoded.png">
                <a:extLst>
                  <a:ext uri="{FF2B5EF4-FFF2-40B4-BE49-F238E27FC236}">
                    <a16:creationId xmlns:a16="http://schemas.microsoft.com/office/drawing/2014/main" id="{7D873675-7804-403F-8598-2E864A7C6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09" name="Image 5" descr="preencoded.png">
                <a:extLst>
                  <a:ext uri="{FF2B5EF4-FFF2-40B4-BE49-F238E27FC236}">
                    <a16:creationId xmlns:a16="http://schemas.microsoft.com/office/drawing/2014/main" id="{4B1B3F94-6043-B404-6EC2-B4BD83EEA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0" name="Image 6" descr="preencoded.png">
                <a:extLst>
                  <a:ext uri="{FF2B5EF4-FFF2-40B4-BE49-F238E27FC236}">
                    <a16:creationId xmlns:a16="http://schemas.microsoft.com/office/drawing/2014/main" id="{B782CF42-8E9E-E75A-C050-B5A74ACD2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1" name="Image 5" descr="preencoded.png">
                <a:extLst>
                  <a:ext uri="{FF2B5EF4-FFF2-40B4-BE49-F238E27FC236}">
                    <a16:creationId xmlns:a16="http://schemas.microsoft.com/office/drawing/2014/main" id="{E12440B6-5C3A-8A8B-2BA5-24441A30E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2" name="Image 6" descr="preencoded.png">
                <a:extLst>
                  <a:ext uri="{FF2B5EF4-FFF2-40B4-BE49-F238E27FC236}">
                    <a16:creationId xmlns:a16="http://schemas.microsoft.com/office/drawing/2014/main" id="{4F41B86F-3B5E-7A43-2813-C0A211EBF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3" name="Image 5" descr="preencoded.png">
                <a:extLst>
                  <a:ext uri="{FF2B5EF4-FFF2-40B4-BE49-F238E27FC236}">
                    <a16:creationId xmlns:a16="http://schemas.microsoft.com/office/drawing/2014/main" id="{6088F76F-2CAE-D9C5-6F51-0FB93A2CF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4" name="Image 6" descr="preencoded.png">
                <a:extLst>
                  <a:ext uri="{FF2B5EF4-FFF2-40B4-BE49-F238E27FC236}">
                    <a16:creationId xmlns:a16="http://schemas.microsoft.com/office/drawing/2014/main" id="{242172AB-4D0D-4712-491D-9FE4A402C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5" name="Image 5" descr="preencoded.png">
                <a:extLst>
                  <a:ext uri="{FF2B5EF4-FFF2-40B4-BE49-F238E27FC236}">
                    <a16:creationId xmlns:a16="http://schemas.microsoft.com/office/drawing/2014/main" id="{D6F8E354-A231-C761-645B-AB7A3C6AD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6" name="Image 6" descr="preencoded.png">
                <a:extLst>
                  <a:ext uri="{FF2B5EF4-FFF2-40B4-BE49-F238E27FC236}">
                    <a16:creationId xmlns:a16="http://schemas.microsoft.com/office/drawing/2014/main" id="{E773F3F3-7017-6A81-BB53-3DCACFC0C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7" name="Image 5" descr="preencoded.png">
                <a:extLst>
                  <a:ext uri="{FF2B5EF4-FFF2-40B4-BE49-F238E27FC236}">
                    <a16:creationId xmlns:a16="http://schemas.microsoft.com/office/drawing/2014/main" id="{6F668FA0-2AE6-B512-A933-634851174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8" name="Image 6" descr="preencoded.png">
                <a:extLst>
                  <a:ext uri="{FF2B5EF4-FFF2-40B4-BE49-F238E27FC236}">
                    <a16:creationId xmlns:a16="http://schemas.microsoft.com/office/drawing/2014/main" id="{E562BF29-5CE8-395E-1DB5-34067E6E9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19" name="Image 5" descr="preencoded.png">
                <a:extLst>
                  <a:ext uri="{FF2B5EF4-FFF2-40B4-BE49-F238E27FC236}">
                    <a16:creationId xmlns:a16="http://schemas.microsoft.com/office/drawing/2014/main" id="{F2FAE538-39F7-435D-8BDE-C47E3821B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0" name="Image 6" descr="preencoded.png">
                <a:extLst>
                  <a:ext uri="{FF2B5EF4-FFF2-40B4-BE49-F238E27FC236}">
                    <a16:creationId xmlns:a16="http://schemas.microsoft.com/office/drawing/2014/main" id="{1307B3FF-7123-7C4A-A881-B75AEC083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1" name="Image 6" descr="preencoded.png">
                <a:extLst>
                  <a:ext uri="{FF2B5EF4-FFF2-40B4-BE49-F238E27FC236}">
                    <a16:creationId xmlns:a16="http://schemas.microsoft.com/office/drawing/2014/main" id="{F86A67FA-CA3A-0A70-DF5F-AC5BF2646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2" name="Image 5" descr="preencoded.png">
                <a:extLst>
                  <a:ext uri="{FF2B5EF4-FFF2-40B4-BE49-F238E27FC236}">
                    <a16:creationId xmlns:a16="http://schemas.microsoft.com/office/drawing/2014/main" id="{5860B62F-2596-F76D-7D38-A6182F485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3" name="Image 6" descr="preencoded.png">
                <a:extLst>
                  <a:ext uri="{FF2B5EF4-FFF2-40B4-BE49-F238E27FC236}">
                    <a16:creationId xmlns:a16="http://schemas.microsoft.com/office/drawing/2014/main" id="{78CC643C-5B99-40BC-2290-107B0D935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4" name="Image 5" descr="preencoded.png">
                <a:extLst>
                  <a:ext uri="{FF2B5EF4-FFF2-40B4-BE49-F238E27FC236}">
                    <a16:creationId xmlns:a16="http://schemas.microsoft.com/office/drawing/2014/main" id="{1C584D47-27B9-D604-51E4-56AC3E274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5" name="Image 6" descr="preencoded.png">
                <a:extLst>
                  <a:ext uri="{FF2B5EF4-FFF2-40B4-BE49-F238E27FC236}">
                    <a16:creationId xmlns:a16="http://schemas.microsoft.com/office/drawing/2014/main" id="{7D5EF11B-66B8-34DB-A423-DDB5E470B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6" name="Image 5" descr="preencoded.png">
                <a:extLst>
                  <a:ext uri="{FF2B5EF4-FFF2-40B4-BE49-F238E27FC236}">
                    <a16:creationId xmlns:a16="http://schemas.microsoft.com/office/drawing/2014/main" id="{CC0C8DEF-4268-3C46-39B0-4892C230C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7" name="Image 6" descr="preencoded.png">
                <a:extLst>
                  <a:ext uri="{FF2B5EF4-FFF2-40B4-BE49-F238E27FC236}">
                    <a16:creationId xmlns:a16="http://schemas.microsoft.com/office/drawing/2014/main" id="{27E9FB84-E378-6C00-FC09-08A4F6461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8" name="Image 5" descr="preencoded.png">
                <a:extLst>
                  <a:ext uri="{FF2B5EF4-FFF2-40B4-BE49-F238E27FC236}">
                    <a16:creationId xmlns:a16="http://schemas.microsoft.com/office/drawing/2014/main" id="{61D412C0-218E-BF92-7A3B-DEE4DE1EF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29" name="Image 6" descr="preencoded.png">
                <a:extLst>
                  <a:ext uri="{FF2B5EF4-FFF2-40B4-BE49-F238E27FC236}">
                    <a16:creationId xmlns:a16="http://schemas.microsoft.com/office/drawing/2014/main" id="{0AF26561-74F0-258D-5726-E12F1A8CE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0" name="Image 6" descr="preencoded.png">
                <a:extLst>
                  <a:ext uri="{FF2B5EF4-FFF2-40B4-BE49-F238E27FC236}">
                    <a16:creationId xmlns:a16="http://schemas.microsoft.com/office/drawing/2014/main" id="{A2A6D19F-4F14-7337-72B2-2011C3249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1" name="Image 5" descr="preencoded.png">
                <a:extLst>
                  <a:ext uri="{FF2B5EF4-FFF2-40B4-BE49-F238E27FC236}">
                    <a16:creationId xmlns:a16="http://schemas.microsoft.com/office/drawing/2014/main" id="{2F5C487C-5201-0B34-A9B4-E72FEBF4D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2" name="Image 6" descr="preencoded.png">
                <a:extLst>
                  <a:ext uri="{FF2B5EF4-FFF2-40B4-BE49-F238E27FC236}">
                    <a16:creationId xmlns:a16="http://schemas.microsoft.com/office/drawing/2014/main" id="{ABEF9C21-DE0E-2C48-E8CD-771200377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3" name="Image 5" descr="preencoded.png">
                <a:extLst>
                  <a:ext uri="{FF2B5EF4-FFF2-40B4-BE49-F238E27FC236}">
                    <a16:creationId xmlns:a16="http://schemas.microsoft.com/office/drawing/2014/main" id="{6C1DB21E-F16C-4CAB-C3AF-310BE829B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4" name="Image 6" descr="preencoded.png">
                <a:extLst>
                  <a:ext uri="{FF2B5EF4-FFF2-40B4-BE49-F238E27FC236}">
                    <a16:creationId xmlns:a16="http://schemas.microsoft.com/office/drawing/2014/main" id="{FD9BA396-D8BE-8F0B-C8BD-042BCB2B6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5" name="Image 5" descr="preencoded.png">
                <a:extLst>
                  <a:ext uri="{FF2B5EF4-FFF2-40B4-BE49-F238E27FC236}">
                    <a16:creationId xmlns:a16="http://schemas.microsoft.com/office/drawing/2014/main" id="{0F412A89-3DD2-667A-F2F6-5D8CBB6C0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6" name="Image 6" descr="preencoded.png">
                <a:extLst>
                  <a:ext uri="{FF2B5EF4-FFF2-40B4-BE49-F238E27FC236}">
                    <a16:creationId xmlns:a16="http://schemas.microsoft.com/office/drawing/2014/main" id="{73D3B3C5-B92C-66B1-480C-1825A9E55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7" name="Image 5" descr="preencoded.png">
                <a:extLst>
                  <a:ext uri="{FF2B5EF4-FFF2-40B4-BE49-F238E27FC236}">
                    <a16:creationId xmlns:a16="http://schemas.microsoft.com/office/drawing/2014/main" id="{FFFCE616-F701-B6C1-1F12-0C7408447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8" name="Image 6" descr="preencoded.png">
                <a:extLst>
                  <a:ext uri="{FF2B5EF4-FFF2-40B4-BE49-F238E27FC236}">
                    <a16:creationId xmlns:a16="http://schemas.microsoft.com/office/drawing/2014/main" id="{8E24779E-0547-F651-8EA1-FA9DDE6E0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39" name="Image 6" descr="preencoded.png">
                <a:extLst>
                  <a:ext uri="{FF2B5EF4-FFF2-40B4-BE49-F238E27FC236}">
                    <a16:creationId xmlns:a16="http://schemas.microsoft.com/office/drawing/2014/main" id="{030BA38E-FF6D-0041-8F29-0047C04B8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0" name="Image 5" descr="preencoded.png">
                <a:extLst>
                  <a:ext uri="{FF2B5EF4-FFF2-40B4-BE49-F238E27FC236}">
                    <a16:creationId xmlns:a16="http://schemas.microsoft.com/office/drawing/2014/main" id="{A5C90B60-1D1C-DB9B-DE01-52EE595EF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1" name="Image 6" descr="preencoded.png">
                <a:extLst>
                  <a:ext uri="{FF2B5EF4-FFF2-40B4-BE49-F238E27FC236}">
                    <a16:creationId xmlns:a16="http://schemas.microsoft.com/office/drawing/2014/main" id="{DE754158-67DC-37B8-085C-2D2FAC65F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2" name="Image 5" descr="preencoded.png">
                <a:extLst>
                  <a:ext uri="{FF2B5EF4-FFF2-40B4-BE49-F238E27FC236}">
                    <a16:creationId xmlns:a16="http://schemas.microsoft.com/office/drawing/2014/main" id="{18EA5D54-03F3-7C82-F940-1FDA0AD8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3" name="Image 6" descr="preencoded.png">
                <a:extLst>
                  <a:ext uri="{FF2B5EF4-FFF2-40B4-BE49-F238E27FC236}">
                    <a16:creationId xmlns:a16="http://schemas.microsoft.com/office/drawing/2014/main" id="{14A9F6D6-CCE1-CC4F-09CD-A9B788ED6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4" name="Image 5" descr="preencoded.png">
                <a:extLst>
                  <a:ext uri="{FF2B5EF4-FFF2-40B4-BE49-F238E27FC236}">
                    <a16:creationId xmlns:a16="http://schemas.microsoft.com/office/drawing/2014/main" id="{46A56660-64D7-E00F-AA52-70FE9F778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5" name="Image 6" descr="preencoded.png">
                <a:extLst>
                  <a:ext uri="{FF2B5EF4-FFF2-40B4-BE49-F238E27FC236}">
                    <a16:creationId xmlns:a16="http://schemas.microsoft.com/office/drawing/2014/main" id="{A952B12C-007E-44CC-FA74-01D56566C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6" name="Image 5" descr="preencoded.png">
                <a:extLst>
                  <a:ext uri="{FF2B5EF4-FFF2-40B4-BE49-F238E27FC236}">
                    <a16:creationId xmlns:a16="http://schemas.microsoft.com/office/drawing/2014/main" id="{2EA1968E-F48C-6576-C2B7-2C2B049EB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7" name="Image 6" descr="preencoded.png">
                <a:extLst>
                  <a:ext uri="{FF2B5EF4-FFF2-40B4-BE49-F238E27FC236}">
                    <a16:creationId xmlns:a16="http://schemas.microsoft.com/office/drawing/2014/main" id="{1C79191A-FBCD-26A2-F4EF-60271D8DB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8" name="Image 6" descr="preencoded.png">
                <a:extLst>
                  <a:ext uri="{FF2B5EF4-FFF2-40B4-BE49-F238E27FC236}">
                    <a16:creationId xmlns:a16="http://schemas.microsoft.com/office/drawing/2014/main" id="{B0FFA1EC-E103-82B5-F208-05DF3E88D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49" name="Image 5" descr="preencoded.png">
                <a:extLst>
                  <a:ext uri="{FF2B5EF4-FFF2-40B4-BE49-F238E27FC236}">
                    <a16:creationId xmlns:a16="http://schemas.microsoft.com/office/drawing/2014/main" id="{BEA6B406-B9D1-A752-873E-E30A5B93F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0" name="Image 6" descr="preencoded.png">
                <a:extLst>
                  <a:ext uri="{FF2B5EF4-FFF2-40B4-BE49-F238E27FC236}">
                    <a16:creationId xmlns:a16="http://schemas.microsoft.com/office/drawing/2014/main" id="{3C45F0A2-52B7-BD4F-19DF-CA79E10E0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1" name="Image 5" descr="preencoded.png">
                <a:extLst>
                  <a:ext uri="{FF2B5EF4-FFF2-40B4-BE49-F238E27FC236}">
                    <a16:creationId xmlns:a16="http://schemas.microsoft.com/office/drawing/2014/main" id="{AF6F9BE4-BE09-950A-6C25-894660141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2" name="Image 6" descr="preencoded.png">
                <a:extLst>
                  <a:ext uri="{FF2B5EF4-FFF2-40B4-BE49-F238E27FC236}">
                    <a16:creationId xmlns:a16="http://schemas.microsoft.com/office/drawing/2014/main" id="{BF20D117-B0A7-4A79-2E5A-7499F73FD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3" name="Image 5" descr="preencoded.png">
                <a:extLst>
                  <a:ext uri="{FF2B5EF4-FFF2-40B4-BE49-F238E27FC236}">
                    <a16:creationId xmlns:a16="http://schemas.microsoft.com/office/drawing/2014/main" id="{BFEF3981-1BE9-9531-494B-A6EF46774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4" name="Image 6" descr="preencoded.png">
                <a:extLst>
                  <a:ext uri="{FF2B5EF4-FFF2-40B4-BE49-F238E27FC236}">
                    <a16:creationId xmlns:a16="http://schemas.microsoft.com/office/drawing/2014/main" id="{4E0F4C23-6E5C-930D-2F02-2230E83C7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5" name="Image 5" descr="preencoded.png">
                <a:extLst>
                  <a:ext uri="{FF2B5EF4-FFF2-40B4-BE49-F238E27FC236}">
                    <a16:creationId xmlns:a16="http://schemas.microsoft.com/office/drawing/2014/main" id="{E819D498-EF75-25F2-CC3B-43D02A157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6" name="Image 6" descr="preencoded.png">
                <a:extLst>
                  <a:ext uri="{FF2B5EF4-FFF2-40B4-BE49-F238E27FC236}">
                    <a16:creationId xmlns:a16="http://schemas.microsoft.com/office/drawing/2014/main" id="{FB06EC69-E48E-FB18-9173-9E26D483F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7" name="Image 6" descr="preencoded.png">
                <a:extLst>
                  <a:ext uri="{FF2B5EF4-FFF2-40B4-BE49-F238E27FC236}">
                    <a16:creationId xmlns:a16="http://schemas.microsoft.com/office/drawing/2014/main" id="{1650E69E-6A3D-7F09-E7C4-798BC07C0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8" name="Image 5" descr="preencoded.png">
                <a:extLst>
                  <a:ext uri="{FF2B5EF4-FFF2-40B4-BE49-F238E27FC236}">
                    <a16:creationId xmlns:a16="http://schemas.microsoft.com/office/drawing/2014/main" id="{CACCFE50-A618-E70F-5E2B-8CFCBCBC5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59" name="Image 6" descr="preencoded.png">
                <a:extLst>
                  <a:ext uri="{FF2B5EF4-FFF2-40B4-BE49-F238E27FC236}">
                    <a16:creationId xmlns:a16="http://schemas.microsoft.com/office/drawing/2014/main" id="{122FEC83-98BF-F6A0-168D-5299C20AD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60" name="Image 5" descr="preencoded.png">
                <a:extLst>
                  <a:ext uri="{FF2B5EF4-FFF2-40B4-BE49-F238E27FC236}">
                    <a16:creationId xmlns:a16="http://schemas.microsoft.com/office/drawing/2014/main" id="{789E5B8A-78CB-8382-469A-6B8B17A25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61" name="Image 6" descr="preencoded.png">
                <a:extLst>
                  <a:ext uri="{FF2B5EF4-FFF2-40B4-BE49-F238E27FC236}">
                    <a16:creationId xmlns:a16="http://schemas.microsoft.com/office/drawing/2014/main" id="{B1F681D5-75FF-2E69-EF29-FAAE2992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62" name="Image 5" descr="preencoded.png">
                <a:extLst>
                  <a:ext uri="{FF2B5EF4-FFF2-40B4-BE49-F238E27FC236}">
                    <a16:creationId xmlns:a16="http://schemas.microsoft.com/office/drawing/2014/main" id="{6C96411E-4DA9-4430-F1DF-250F29FB9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63" name="Image 6" descr="preencoded.png">
                <a:extLst>
                  <a:ext uri="{FF2B5EF4-FFF2-40B4-BE49-F238E27FC236}">
                    <a16:creationId xmlns:a16="http://schemas.microsoft.com/office/drawing/2014/main" id="{A5EB8FD7-4344-8D74-DAA5-AE0AF5D54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664" name="群組 663">
              <a:extLst>
                <a:ext uri="{FF2B5EF4-FFF2-40B4-BE49-F238E27FC236}">
                  <a16:creationId xmlns:a16="http://schemas.microsoft.com/office/drawing/2014/main" id="{C087CE16-78B3-70CD-554E-81C43DA2C64A}"/>
                </a:ext>
              </a:extLst>
            </p:cNvPr>
            <p:cNvGrpSpPr/>
            <p:nvPr/>
          </p:nvGrpSpPr>
          <p:grpSpPr>
            <a:xfrm>
              <a:off x="564357" y="3903739"/>
              <a:ext cx="11120396" cy="72000"/>
              <a:chOff x="564357" y="3068189"/>
              <a:chExt cx="11120396" cy="72000"/>
            </a:xfrm>
          </p:grpSpPr>
          <p:pic>
            <p:nvPicPr>
              <p:cNvPr id="665" name="Image 5" descr="preencoded.png">
                <a:extLst>
                  <a:ext uri="{FF2B5EF4-FFF2-40B4-BE49-F238E27FC236}">
                    <a16:creationId xmlns:a16="http://schemas.microsoft.com/office/drawing/2014/main" id="{CCE105FD-821D-E3B7-BE3D-9AF1E0DCE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66" name="Image 6" descr="preencoded.png">
                <a:extLst>
                  <a:ext uri="{FF2B5EF4-FFF2-40B4-BE49-F238E27FC236}">
                    <a16:creationId xmlns:a16="http://schemas.microsoft.com/office/drawing/2014/main" id="{88205D77-D524-DAD4-2701-908F727F9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67" name="Image 5" descr="preencoded.png">
                <a:extLst>
                  <a:ext uri="{FF2B5EF4-FFF2-40B4-BE49-F238E27FC236}">
                    <a16:creationId xmlns:a16="http://schemas.microsoft.com/office/drawing/2014/main" id="{F3B04087-2F19-AC21-3486-2A3D3D1C2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68" name="Image 6" descr="preencoded.png">
                <a:extLst>
                  <a:ext uri="{FF2B5EF4-FFF2-40B4-BE49-F238E27FC236}">
                    <a16:creationId xmlns:a16="http://schemas.microsoft.com/office/drawing/2014/main" id="{E574EA31-BBA3-3468-1362-81D900FF6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69" name="Image 5" descr="preencoded.png">
                <a:extLst>
                  <a:ext uri="{FF2B5EF4-FFF2-40B4-BE49-F238E27FC236}">
                    <a16:creationId xmlns:a16="http://schemas.microsoft.com/office/drawing/2014/main" id="{17D256B7-1AF6-EFF0-10CC-59BE8ECBE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0" name="Image 6" descr="preencoded.png">
                <a:extLst>
                  <a:ext uri="{FF2B5EF4-FFF2-40B4-BE49-F238E27FC236}">
                    <a16:creationId xmlns:a16="http://schemas.microsoft.com/office/drawing/2014/main" id="{92EF0CF5-5246-CDA7-AE96-FDC89C622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1" name="Image 5" descr="preencoded.png">
                <a:extLst>
                  <a:ext uri="{FF2B5EF4-FFF2-40B4-BE49-F238E27FC236}">
                    <a16:creationId xmlns:a16="http://schemas.microsoft.com/office/drawing/2014/main" id="{F7823BE8-B311-4D8C-22F9-4921472DA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2" name="Image 6" descr="preencoded.png">
                <a:extLst>
                  <a:ext uri="{FF2B5EF4-FFF2-40B4-BE49-F238E27FC236}">
                    <a16:creationId xmlns:a16="http://schemas.microsoft.com/office/drawing/2014/main" id="{49E45D87-BEC3-5205-79AB-FD5ABFE60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3" name="Image 5" descr="preencoded.png">
                <a:extLst>
                  <a:ext uri="{FF2B5EF4-FFF2-40B4-BE49-F238E27FC236}">
                    <a16:creationId xmlns:a16="http://schemas.microsoft.com/office/drawing/2014/main" id="{63CE9F24-6D91-33B0-E6AA-7A23E683B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4" name="Image 6" descr="preencoded.png">
                <a:extLst>
                  <a:ext uri="{FF2B5EF4-FFF2-40B4-BE49-F238E27FC236}">
                    <a16:creationId xmlns:a16="http://schemas.microsoft.com/office/drawing/2014/main" id="{D133C4C6-7A36-F65B-0C2E-54132016F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5" name="Image 5" descr="preencoded.png">
                <a:extLst>
                  <a:ext uri="{FF2B5EF4-FFF2-40B4-BE49-F238E27FC236}">
                    <a16:creationId xmlns:a16="http://schemas.microsoft.com/office/drawing/2014/main" id="{B7576E0C-87CB-99AB-ADBE-F724AB230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6" name="Image 6" descr="preencoded.png">
                <a:extLst>
                  <a:ext uri="{FF2B5EF4-FFF2-40B4-BE49-F238E27FC236}">
                    <a16:creationId xmlns:a16="http://schemas.microsoft.com/office/drawing/2014/main" id="{ED32D327-8A24-594A-4275-C0C06432C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7" name="Image 5" descr="preencoded.png">
                <a:extLst>
                  <a:ext uri="{FF2B5EF4-FFF2-40B4-BE49-F238E27FC236}">
                    <a16:creationId xmlns:a16="http://schemas.microsoft.com/office/drawing/2014/main" id="{3CEE5BA7-F3CA-83EF-19CA-CB02C772E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8" name="Image 6" descr="preencoded.png">
                <a:extLst>
                  <a:ext uri="{FF2B5EF4-FFF2-40B4-BE49-F238E27FC236}">
                    <a16:creationId xmlns:a16="http://schemas.microsoft.com/office/drawing/2014/main" id="{BB9B86C3-DBA7-70D8-3629-0AF63CC34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79" name="Image 5" descr="preencoded.png">
                <a:extLst>
                  <a:ext uri="{FF2B5EF4-FFF2-40B4-BE49-F238E27FC236}">
                    <a16:creationId xmlns:a16="http://schemas.microsoft.com/office/drawing/2014/main" id="{CBB96DA1-ED24-DDFC-F6E4-38DAD8C74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0" name="Image 6" descr="preencoded.png">
                <a:extLst>
                  <a:ext uri="{FF2B5EF4-FFF2-40B4-BE49-F238E27FC236}">
                    <a16:creationId xmlns:a16="http://schemas.microsoft.com/office/drawing/2014/main" id="{9E920F43-8668-1620-D601-2AA3531F4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1" name="Image 6" descr="preencoded.png">
                <a:extLst>
                  <a:ext uri="{FF2B5EF4-FFF2-40B4-BE49-F238E27FC236}">
                    <a16:creationId xmlns:a16="http://schemas.microsoft.com/office/drawing/2014/main" id="{01DFCB33-C844-D203-7444-9249FBDE3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2" name="Image 5" descr="preencoded.png">
                <a:extLst>
                  <a:ext uri="{FF2B5EF4-FFF2-40B4-BE49-F238E27FC236}">
                    <a16:creationId xmlns:a16="http://schemas.microsoft.com/office/drawing/2014/main" id="{E135CCF4-F660-C766-A118-F3EC1AA77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3" name="Image 6" descr="preencoded.png">
                <a:extLst>
                  <a:ext uri="{FF2B5EF4-FFF2-40B4-BE49-F238E27FC236}">
                    <a16:creationId xmlns:a16="http://schemas.microsoft.com/office/drawing/2014/main" id="{C7E1B403-3163-BC54-A4F4-7ABB5065A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4" name="Image 5" descr="preencoded.png">
                <a:extLst>
                  <a:ext uri="{FF2B5EF4-FFF2-40B4-BE49-F238E27FC236}">
                    <a16:creationId xmlns:a16="http://schemas.microsoft.com/office/drawing/2014/main" id="{470EB54C-52DB-B61F-617B-E90F8900A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5" name="Image 6" descr="preencoded.png">
                <a:extLst>
                  <a:ext uri="{FF2B5EF4-FFF2-40B4-BE49-F238E27FC236}">
                    <a16:creationId xmlns:a16="http://schemas.microsoft.com/office/drawing/2014/main" id="{093286AA-46E3-5FD9-1E3A-BA33E9263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6" name="Image 5" descr="preencoded.png">
                <a:extLst>
                  <a:ext uri="{FF2B5EF4-FFF2-40B4-BE49-F238E27FC236}">
                    <a16:creationId xmlns:a16="http://schemas.microsoft.com/office/drawing/2014/main" id="{A41852DC-A8CB-1F44-6EDE-BAA80975B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7" name="Image 6" descr="preencoded.png">
                <a:extLst>
                  <a:ext uri="{FF2B5EF4-FFF2-40B4-BE49-F238E27FC236}">
                    <a16:creationId xmlns:a16="http://schemas.microsoft.com/office/drawing/2014/main" id="{FA25F401-7603-EBF0-2607-D0852537B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8" name="Image 5" descr="preencoded.png">
                <a:extLst>
                  <a:ext uri="{FF2B5EF4-FFF2-40B4-BE49-F238E27FC236}">
                    <a16:creationId xmlns:a16="http://schemas.microsoft.com/office/drawing/2014/main" id="{4AF5A9D9-F329-C167-2A95-2A329376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89" name="Image 6" descr="preencoded.png">
                <a:extLst>
                  <a:ext uri="{FF2B5EF4-FFF2-40B4-BE49-F238E27FC236}">
                    <a16:creationId xmlns:a16="http://schemas.microsoft.com/office/drawing/2014/main" id="{9E1B3BFE-4891-1650-BE22-3F951DE29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0" name="Image 6" descr="preencoded.png">
                <a:extLst>
                  <a:ext uri="{FF2B5EF4-FFF2-40B4-BE49-F238E27FC236}">
                    <a16:creationId xmlns:a16="http://schemas.microsoft.com/office/drawing/2014/main" id="{278C24C5-66A1-2DFA-58D6-31334AB55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1" name="Image 5" descr="preencoded.png">
                <a:extLst>
                  <a:ext uri="{FF2B5EF4-FFF2-40B4-BE49-F238E27FC236}">
                    <a16:creationId xmlns:a16="http://schemas.microsoft.com/office/drawing/2014/main" id="{3C325733-9BA4-ED42-185C-97FDDAF47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2" name="Image 6" descr="preencoded.png">
                <a:extLst>
                  <a:ext uri="{FF2B5EF4-FFF2-40B4-BE49-F238E27FC236}">
                    <a16:creationId xmlns:a16="http://schemas.microsoft.com/office/drawing/2014/main" id="{DC41F68E-1A31-C733-9ABD-0ECC6E8BB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3" name="Image 5" descr="preencoded.png">
                <a:extLst>
                  <a:ext uri="{FF2B5EF4-FFF2-40B4-BE49-F238E27FC236}">
                    <a16:creationId xmlns:a16="http://schemas.microsoft.com/office/drawing/2014/main" id="{42B2F798-821A-A9C7-E0DC-D2DA61CBD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4" name="Image 6" descr="preencoded.png">
                <a:extLst>
                  <a:ext uri="{FF2B5EF4-FFF2-40B4-BE49-F238E27FC236}">
                    <a16:creationId xmlns:a16="http://schemas.microsoft.com/office/drawing/2014/main" id="{E2DF3F86-179C-2591-EAE7-36206FCF9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5" name="Image 5" descr="preencoded.png">
                <a:extLst>
                  <a:ext uri="{FF2B5EF4-FFF2-40B4-BE49-F238E27FC236}">
                    <a16:creationId xmlns:a16="http://schemas.microsoft.com/office/drawing/2014/main" id="{FEAC4EE1-63B9-567E-1DE7-6B2F34387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6" name="Image 6" descr="preencoded.png">
                <a:extLst>
                  <a:ext uri="{FF2B5EF4-FFF2-40B4-BE49-F238E27FC236}">
                    <a16:creationId xmlns:a16="http://schemas.microsoft.com/office/drawing/2014/main" id="{FA443FEE-47B2-40AD-B113-4944E7D13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7" name="Image 5" descr="preencoded.png">
                <a:extLst>
                  <a:ext uri="{FF2B5EF4-FFF2-40B4-BE49-F238E27FC236}">
                    <a16:creationId xmlns:a16="http://schemas.microsoft.com/office/drawing/2014/main" id="{1FF6E003-E296-03DA-AF4F-DA69FA010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8" name="Image 6" descr="preencoded.png">
                <a:extLst>
                  <a:ext uri="{FF2B5EF4-FFF2-40B4-BE49-F238E27FC236}">
                    <a16:creationId xmlns:a16="http://schemas.microsoft.com/office/drawing/2014/main" id="{C9607A6E-4C2C-7CB3-F6B3-605DF90A8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699" name="Image 6" descr="preencoded.png">
                <a:extLst>
                  <a:ext uri="{FF2B5EF4-FFF2-40B4-BE49-F238E27FC236}">
                    <a16:creationId xmlns:a16="http://schemas.microsoft.com/office/drawing/2014/main" id="{778A35F3-7E95-1F0B-0257-DC24388E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0" name="Image 5" descr="preencoded.png">
                <a:extLst>
                  <a:ext uri="{FF2B5EF4-FFF2-40B4-BE49-F238E27FC236}">
                    <a16:creationId xmlns:a16="http://schemas.microsoft.com/office/drawing/2014/main" id="{DD3D5B89-504B-932C-5323-AE1181C01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1" name="Image 6" descr="preencoded.png">
                <a:extLst>
                  <a:ext uri="{FF2B5EF4-FFF2-40B4-BE49-F238E27FC236}">
                    <a16:creationId xmlns:a16="http://schemas.microsoft.com/office/drawing/2014/main" id="{3B9397C7-A2DF-8486-B8E8-47F1414FE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2" name="Image 5" descr="preencoded.png">
                <a:extLst>
                  <a:ext uri="{FF2B5EF4-FFF2-40B4-BE49-F238E27FC236}">
                    <a16:creationId xmlns:a16="http://schemas.microsoft.com/office/drawing/2014/main" id="{CAC8E370-EC36-57CD-5616-DFB9F41B2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3" name="Image 6" descr="preencoded.png">
                <a:extLst>
                  <a:ext uri="{FF2B5EF4-FFF2-40B4-BE49-F238E27FC236}">
                    <a16:creationId xmlns:a16="http://schemas.microsoft.com/office/drawing/2014/main" id="{CEB3EA29-E180-501A-B6AA-AFA24887C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4" name="Image 5" descr="preencoded.png">
                <a:extLst>
                  <a:ext uri="{FF2B5EF4-FFF2-40B4-BE49-F238E27FC236}">
                    <a16:creationId xmlns:a16="http://schemas.microsoft.com/office/drawing/2014/main" id="{60BC9D46-D746-B051-C84C-A8355F191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5" name="Image 6" descr="preencoded.png">
                <a:extLst>
                  <a:ext uri="{FF2B5EF4-FFF2-40B4-BE49-F238E27FC236}">
                    <a16:creationId xmlns:a16="http://schemas.microsoft.com/office/drawing/2014/main" id="{886F8E02-E4EE-C354-2384-EB04D6E77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6" name="Image 5" descr="preencoded.png">
                <a:extLst>
                  <a:ext uri="{FF2B5EF4-FFF2-40B4-BE49-F238E27FC236}">
                    <a16:creationId xmlns:a16="http://schemas.microsoft.com/office/drawing/2014/main" id="{42DE5198-CF4D-F437-4DA4-57D87EC47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7" name="Image 6" descr="preencoded.png">
                <a:extLst>
                  <a:ext uri="{FF2B5EF4-FFF2-40B4-BE49-F238E27FC236}">
                    <a16:creationId xmlns:a16="http://schemas.microsoft.com/office/drawing/2014/main" id="{C0DD819F-48D2-4C66-805A-025826E17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8" name="Image 6" descr="preencoded.png">
                <a:extLst>
                  <a:ext uri="{FF2B5EF4-FFF2-40B4-BE49-F238E27FC236}">
                    <a16:creationId xmlns:a16="http://schemas.microsoft.com/office/drawing/2014/main" id="{C03E963C-2756-9A5E-CA46-9CD5B4A5F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09" name="Image 5" descr="preencoded.png">
                <a:extLst>
                  <a:ext uri="{FF2B5EF4-FFF2-40B4-BE49-F238E27FC236}">
                    <a16:creationId xmlns:a16="http://schemas.microsoft.com/office/drawing/2014/main" id="{B646AC8F-BFF7-5E77-E261-0E9E4894E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0" name="Image 6" descr="preencoded.png">
                <a:extLst>
                  <a:ext uri="{FF2B5EF4-FFF2-40B4-BE49-F238E27FC236}">
                    <a16:creationId xmlns:a16="http://schemas.microsoft.com/office/drawing/2014/main" id="{CF9058DD-FFA3-F5DE-40E2-F5841E297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1" name="Image 5" descr="preencoded.png">
                <a:extLst>
                  <a:ext uri="{FF2B5EF4-FFF2-40B4-BE49-F238E27FC236}">
                    <a16:creationId xmlns:a16="http://schemas.microsoft.com/office/drawing/2014/main" id="{8ABBC748-6CE9-39D7-DFE4-740488C74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2" name="Image 6" descr="preencoded.png">
                <a:extLst>
                  <a:ext uri="{FF2B5EF4-FFF2-40B4-BE49-F238E27FC236}">
                    <a16:creationId xmlns:a16="http://schemas.microsoft.com/office/drawing/2014/main" id="{084036BB-CBE9-F7B5-A601-EB8B3F851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3" name="Image 5" descr="preencoded.png">
                <a:extLst>
                  <a:ext uri="{FF2B5EF4-FFF2-40B4-BE49-F238E27FC236}">
                    <a16:creationId xmlns:a16="http://schemas.microsoft.com/office/drawing/2014/main" id="{F4CBB86F-6C77-7EC3-69FC-A1E44148B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4" name="Image 6" descr="preencoded.png">
                <a:extLst>
                  <a:ext uri="{FF2B5EF4-FFF2-40B4-BE49-F238E27FC236}">
                    <a16:creationId xmlns:a16="http://schemas.microsoft.com/office/drawing/2014/main" id="{5652BCE7-2E84-6E52-E9AF-B1373D875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5" name="Image 5" descr="preencoded.png">
                <a:extLst>
                  <a:ext uri="{FF2B5EF4-FFF2-40B4-BE49-F238E27FC236}">
                    <a16:creationId xmlns:a16="http://schemas.microsoft.com/office/drawing/2014/main" id="{A3B26FE5-5835-BCD2-1F33-D9DCC298B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6" name="Image 6" descr="preencoded.png">
                <a:extLst>
                  <a:ext uri="{FF2B5EF4-FFF2-40B4-BE49-F238E27FC236}">
                    <a16:creationId xmlns:a16="http://schemas.microsoft.com/office/drawing/2014/main" id="{5590E3FC-9D11-529F-8774-70E5C26F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7" name="Image 6" descr="preencoded.png">
                <a:extLst>
                  <a:ext uri="{FF2B5EF4-FFF2-40B4-BE49-F238E27FC236}">
                    <a16:creationId xmlns:a16="http://schemas.microsoft.com/office/drawing/2014/main" id="{9EB8A2AF-9A11-9BB9-21EA-666C11254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8" name="Image 5" descr="preencoded.png">
                <a:extLst>
                  <a:ext uri="{FF2B5EF4-FFF2-40B4-BE49-F238E27FC236}">
                    <a16:creationId xmlns:a16="http://schemas.microsoft.com/office/drawing/2014/main" id="{9779D65F-0AC1-873B-5CB1-BF66D0703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19" name="Image 6" descr="preencoded.png">
                <a:extLst>
                  <a:ext uri="{FF2B5EF4-FFF2-40B4-BE49-F238E27FC236}">
                    <a16:creationId xmlns:a16="http://schemas.microsoft.com/office/drawing/2014/main" id="{2466A167-4224-5A79-54F2-8A05A08B6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20" name="Image 5" descr="preencoded.png">
                <a:extLst>
                  <a:ext uri="{FF2B5EF4-FFF2-40B4-BE49-F238E27FC236}">
                    <a16:creationId xmlns:a16="http://schemas.microsoft.com/office/drawing/2014/main" id="{E4A4E97C-8135-DC74-EB0C-5F08441B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21" name="Image 6" descr="preencoded.png">
                <a:extLst>
                  <a:ext uri="{FF2B5EF4-FFF2-40B4-BE49-F238E27FC236}">
                    <a16:creationId xmlns:a16="http://schemas.microsoft.com/office/drawing/2014/main" id="{C6526584-3CAE-5130-5ED4-0C1B6AD8B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22" name="Image 5" descr="preencoded.png">
                <a:extLst>
                  <a:ext uri="{FF2B5EF4-FFF2-40B4-BE49-F238E27FC236}">
                    <a16:creationId xmlns:a16="http://schemas.microsoft.com/office/drawing/2014/main" id="{D4AE1213-B485-E9C1-0572-51CB0351B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23" name="Image 6" descr="preencoded.png">
                <a:extLst>
                  <a:ext uri="{FF2B5EF4-FFF2-40B4-BE49-F238E27FC236}">
                    <a16:creationId xmlns:a16="http://schemas.microsoft.com/office/drawing/2014/main" id="{6348D577-76F6-66DC-5F8E-8A353A64E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724" name="群組 723">
              <a:extLst>
                <a:ext uri="{FF2B5EF4-FFF2-40B4-BE49-F238E27FC236}">
                  <a16:creationId xmlns:a16="http://schemas.microsoft.com/office/drawing/2014/main" id="{E19B5D26-9101-2C1A-BFB6-5AEFDDC670A5}"/>
                </a:ext>
              </a:extLst>
            </p:cNvPr>
            <p:cNvGrpSpPr/>
            <p:nvPr/>
          </p:nvGrpSpPr>
          <p:grpSpPr>
            <a:xfrm>
              <a:off x="564357" y="3997290"/>
              <a:ext cx="11120396" cy="72000"/>
              <a:chOff x="564357" y="3068189"/>
              <a:chExt cx="11120396" cy="72000"/>
            </a:xfrm>
          </p:grpSpPr>
          <p:pic>
            <p:nvPicPr>
              <p:cNvPr id="725" name="Image 5" descr="preencoded.png">
                <a:extLst>
                  <a:ext uri="{FF2B5EF4-FFF2-40B4-BE49-F238E27FC236}">
                    <a16:creationId xmlns:a16="http://schemas.microsoft.com/office/drawing/2014/main" id="{00A433D4-0D42-CD56-13B2-763B6357E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26" name="Image 6" descr="preencoded.png">
                <a:extLst>
                  <a:ext uri="{FF2B5EF4-FFF2-40B4-BE49-F238E27FC236}">
                    <a16:creationId xmlns:a16="http://schemas.microsoft.com/office/drawing/2014/main" id="{83DEC00F-864D-EF30-0C77-CFB58A981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27" name="Image 5" descr="preencoded.png">
                <a:extLst>
                  <a:ext uri="{FF2B5EF4-FFF2-40B4-BE49-F238E27FC236}">
                    <a16:creationId xmlns:a16="http://schemas.microsoft.com/office/drawing/2014/main" id="{DC230063-41E1-FE2A-7BDF-92E9C11A8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28" name="Image 6" descr="preencoded.png">
                <a:extLst>
                  <a:ext uri="{FF2B5EF4-FFF2-40B4-BE49-F238E27FC236}">
                    <a16:creationId xmlns:a16="http://schemas.microsoft.com/office/drawing/2014/main" id="{E81746D7-B318-DE44-873B-044FA05C6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29" name="Image 5" descr="preencoded.png">
                <a:extLst>
                  <a:ext uri="{FF2B5EF4-FFF2-40B4-BE49-F238E27FC236}">
                    <a16:creationId xmlns:a16="http://schemas.microsoft.com/office/drawing/2014/main" id="{78403F57-ED62-AAB7-638E-BB301C68D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0" name="Image 6" descr="preencoded.png">
                <a:extLst>
                  <a:ext uri="{FF2B5EF4-FFF2-40B4-BE49-F238E27FC236}">
                    <a16:creationId xmlns:a16="http://schemas.microsoft.com/office/drawing/2014/main" id="{BD706396-C6B7-7DBA-5373-D7ECA250B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1" name="Image 5" descr="preencoded.png">
                <a:extLst>
                  <a:ext uri="{FF2B5EF4-FFF2-40B4-BE49-F238E27FC236}">
                    <a16:creationId xmlns:a16="http://schemas.microsoft.com/office/drawing/2014/main" id="{797AD567-0A07-124E-3CA5-B82144135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2" name="Image 6" descr="preencoded.png">
                <a:extLst>
                  <a:ext uri="{FF2B5EF4-FFF2-40B4-BE49-F238E27FC236}">
                    <a16:creationId xmlns:a16="http://schemas.microsoft.com/office/drawing/2014/main" id="{6EEF1E46-D26B-B689-C7C5-F0A071E76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3" name="Image 5" descr="preencoded.png">
                <a:extLst>
                  <a:ext uri="{FF2B5EF4-FFF2-40B4-BE49-F238E27FC236}">
                    <a16:creationId xmlns:a16="http://schemas.microsoft.com/office/drawing/2014/main" id="{BB095EB2-3281-8356-5800-FE6DE72A9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4" name="Image 6" descr="preencoded.png">
                <a:extLst>
                  <a:ext uri="{FF2B5EF4-FFF2-40B4-BE49-F238E27FC236}">
                    <a16:creationId xmlns:a16="http://schemas.microsoft.com/office/drawing/2014/main" id="{66D7F5C6-0A63-4901-6BF0-31F262E22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5" name="Image 5" descr="preencoded.png">
                <a:extLst>
                  <a:ext uri="{FF2B5EF4-FFF2-40B4-BE49-F238E27FC236}">
                    <a16:creationId xmlns:a16="http://schemas.microsoft.com/office/drawing/2014/main" id="{28D997DD-05D9-27D0-9DAD-343378337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6" name="Image 6" descr="preencoded.png">
                <a:extLst>
                  <a:ext uri="{FF2B5EF4-FFF2-40B4-BE49-F238E27FC236}">
                    <a16:creationId xmlns:a16="http://schemas.microsoft.com/office/drawing/2014/main" id="{680204E4-C2A1-B20C-77D4-721215D3D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7" name="Image 5" descr="preencoded.png">
                <a:extLst>
                  <a:ext uri="{FF2B5EF4-FFF2-40B4-BE49-F238E27FC236}">
                    <a16:creationId xmlns:a16="http://schemas.microsoft.com/office/drawing/2014/main" id="{D3578A21-1A4E-D51D-E6B1-E5B9409A7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8" name="Image 6" descr="preencoded.png">
                <a:extLst>
                  <a:ext uri="{FF2B5EF4-FFF2-40B4-BE49-F238E27FC236}">
                    <a16:creationId xmlns:a16="http://schemas.microsoft.com/office/drawing/2014/main" id="{9A3532D5-2EF7-2E42-34EB-119486230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39" name="Image 5" descr="preencoded.png">
                <a:extLst>
                  <a:ext uri="{FF2B5EF4-FFF2-40B4-BE49-F238E27FC236}">
                    <a16:creationId xmlns:a16="http://schemas.microsoft.com/office/drawing/2014/main" id="{CED711A2-2C42-E268-A339-6FF095281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0" name="Image 6" descr="preencoded.png">
                <a:extLst>
                  <a:ext uri="{FF2B5EF4-FFF2-40B4-BE49-F238E27FC236}">
                    <a16:creationId xmlns:a16="http://schemas.microsoft.com/office/drawing/2014/main" id="{97ACB5D9-B3CB-B281-08F1-B518EEF7D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1" name="Image 6" descr="preencoded.png">
                <a:extLst>
                  <a:ext uri="{FF2B5EF4-FFF2-40B4-BE49-F238E27FC236}">
                    <a16:creationId xmlns:a16="http://schemas.microsoft.com/office/drawing/2014/main" id="{5B0E0908-039A-C92F-2EF5-87F31F868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2" name="Image 5" descr="preencoded.png">
                <a:extLst>
                  <a:ext uri="{FF2B5EF4-FFF2-40B4-BE49-F238E27FC236}">
                    <a16:creationId xmlns:a16="http://schemas.microsoft.com/office/drawing/2014/main" id="{22DEA139-27D1-94BC-1EBD-27EC3E3E5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3" name="Image 6" descr="preencoded.png">
                <a:extLst>
                  <a:ext uri="{FF2B5EF4-FFF2-40B4-BE49-F238E27FC236}">
                    <a16:creationId xmlns:a16="http://schemas.microsoft.com/office/drawing/2014/main" id="{1C7F35D2-8F02-D858-516A-8A315B4A1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4" name="Image 5" descr="preencoded.png">
                <a:extLst>
                  <a:ext uri="{FF2B5EF4-FFF2-40B4-BE49-F238E27FC236}">
                    <a16:creationId xmlns:a16="http://schemas.microsoft.com/office/drawing/2014/main" id="{F91D0E32-0E45-9284-78F0-2396ABB20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5" name="Image 6" descr="preencoded.png">
                <a:extLst>
                  <a:ext uri="{FF2B5EF4-FFF2-40B4-BE49-F238E27FC236}">
                    <a16:creationId xmlns:a16="http://schemas.microsoft.com/office/drawing/2014/main" id="{CF50582C-B9BE-A83C-3AA8-5922B53B5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6" name="Image 5" descr="preencoded.png">
                <a:extLst>
                  <a:ext uri="{FF2B5EF4-FFF2-40B4-BE49-F238E27FC236}">
                    <a16:creationId xmlns:a16="http://schemas.microsoft.com/office/drawing/2014/main" id="{53CFEA31-ACBC-B610-8CA6-9026C53E3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7" name="Image 6" descr="preencoded.png">
                <a:extLst>
                  <a:ext uri="{FF2B5EF4-FFF2-40B4-BE49-F238E27FC236}">
                    <a16:creationId xmlns:a16="http://schemas.microsoft.com/office/drawing/2014/main" id="{F9BB8323-6B43-9516-5868-83BB389B3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8" name="Image 5" descr="preencoded.png">
                <a:extLst>
                  <a:ext uri="{FF2B5EF4-FFF2-40B4-BE49-F238E27FC236}">
                    <a16:creationId xmlns:a16="http://schemas.microsoft.com/office/drawing/2014/main" id="{9601D22F-FB79-B431-27F8-B6EF4349E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49" name="Image 6" descr="preencoded.png">
                <a:extLst>
                  <a:ext uri="{FF2B5EF4-FFF2-40B4-BE49-F238E27FC236}">
                    <a16:creationId xmlns:a16="http://schemas.microsoft.com/office/drawing/2014/main" id="{EFB10FAD-02FA-F431-0EE2-1FDEE516D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0" name="Image 6" descr="preencoded.png">
                <a:extLst>
                  <a:ext uri="{FF2B5EF4-FFF2-40B4-BE49-F238E27FC236}">
                    <a16:creationId xmlns:a16="http://schemas.microsoft.com/office/drawing/2014/main" id="{7B49DB55-73B1-A4EB-8F5C-FA5B2DBE9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1" name="Image 5" descr="preencoded.png">
                <a:extLst>
                  <a:ext uri="{FF2B5EF4-FFF2-40B4-BE49-F238E27FC236}">
                    <a16:creationId xmlns:a16="http://schemas.microsoft.com/office/drawing/2014/main" id="{C04C5AC6-8D86-B5EF-D03A-6B083F9B9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2" name="Image 6" descr="preencoded.png">
                <a:extLst>
                  <a:ext uri="{FF2B5EF4-FFF2-40B4-BE49-F238E27FC236}">
                    <a16:creationId xmlns:a16="http://schemas.microsoft.com/office/drawing/2014/main" id="{917A2CCA-70BD-7347-A073-25B76F8BD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3" name="Image 5" descr="preencoded.png">
                <a:extLst>
                  <a:ext uri="{FF2B5EF4-FFF2-40B4-BE49-F238E27FC236}">
                    <a16:creationId xmlns:a16="http://schemas.microsoft.com/office/drawing/2014/main" id="{7EF3A199-E992-6AE0-D3D1-C71133CED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4" name="Image 6" descr="preencoded.png">
                <a:extLst>
                  <a:ext uri="{FF2B5EF4-FFF2-40B4-BE49-F238E27FC236}">
                    <a16:creationId xmlns:a16="http://schemas.microsoft.com/office/drawing/2014/main" id="{6B5D1393-A410-66E4-C60B-89A097C4B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5" name="Image 5" descr="preencoded.png">
                <a:extLst>
                  <a:ext uri="{FF2B5EF4-FFF2-40B4-BE49-F238E27FC236}">
                    <a16:creationId xmlns:a16="http://schemas.microsoft.com/office/drawing/2014/main" id="{CECC4D91-FBB4-8834-9C9C-E376178B0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6" name="Image 6" descr="preencoded.png">
                <a:extLst>
                  <a:ext uri="{FF2B5EF4-FFF2-40B4-BE49-F238E27FC236}">
                    <a16:creationId xmlns:a16="http://schemas.microsoft.com/office/drawing/2014/main" id="{969B1C5A-8857-C7B0-45C2-0328AF8B2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7" name="Image 5" descr="preencoded.png">
                <a:extLst>
                  <a:ext uri="{FF2B5EF4-FFF2-40B4-BE49-F238E27FC236}">
                    <a16:creationId xmlns:a16="http://schemas.microsoft.com/office/drawing/2014/main" id="{584EB2E5-360B-5CAA-0ADC-3606B1482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8" name="Image 6" descr="preencoded.png">
                <a:extLst>
                  <a:ext uri="{FF2B5EF4-FFF2-40B4-BE49-F238E27FC236}">
                    <a16:creationId xmlns:a16="http://schemas.microsoft.com/office/drawing/2014/main" id="{380FDC81-D812-7780-5D5B-6447EDD40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59" name="Image 6" descr="preencoded.png">
                <a:extLst>
                  <a:ext uri="{FF2B5EF4-FFF2-40B4-BE49-F238E27FC236}">
                    <a16:creationId xmlns:a16="http://schemas.microsoft.com/office/drawing/2014/main" id="{5C1FF230-06A5-58FC-3FC3-AA80842C6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0" name="Image 5" descr="preencoded.png">
                <a:extLst>
                  <a:ext uri="{FF2B5EF4-FFF2-40B4-BE49-F238E27FC236}">
                    <a16:creationId xmlns:a16="http://schemas.microsoft.com/office/drawing/2014/main" id="{B3986B34-8907-BF4B-3903-40E939CA9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1" name="Image 6" descr="preencoded.png">
                <a:extLst>
                  <a:ext uri="{FF2B5EF4-FFF2-40B4-BE49-F238E27FC236}">
                    <a16:creationId xmlns:a16="http://schemas.microsoft.com/office/drawing/2014/main" id="{1F00588F-0960-FACF-7257-BE6E2984B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2" name="Image 5" descr="preencoded.png">
                <a:extLst>
                  <a:ext uri="{FF2B5EF4-FFF2-40B4-BE49-F238E27FC236}">
                    <a16:creationId xmlns:a16="http://schemas.microsoft.com/office/drawing/2014/main" id="{C75267BE-9C82-4726-47F8-14B3F7C2F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3" name="Image 6" descr="preencoded.png">
                <a:extLst>
                  <a:ext uri="{FF2B5EF4-FFF2-40B4-BE49-F238E27FC236}">
                    <a16:creationId xmlns:a16="http://schemas.microsoft.com/office/drawing/2014/main" id="{888226C4-5902-21D7-145F-7957B3C79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4" name="Image 5" descr="preencoded.png">
                <a:extLst>
                  <a:ext uri="{FF2B5EF4-FFF2-40B4-BE49-F238E27FC236}">
                    <a16:creationId xmlns:a16="http://schemas.microsoft.com/office/drawing/2014/main" id="{3CF1B0EE-5222-0A29-38E6-8FA0CDC1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5" name="Image 6" descr="preencoded.png">
                <a:extLst>
                  <a:ext uri="{FF2B5EF4-FFF2-40B4-BE49-F238E27FC236}">
                    <a16:creationId xmlns:a16="http://schemas.microsoft.com/office/drawing/2014/main" id="{05946986-C80E-5664-8B92-D7DB49B16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6" name="Image 5" descr="preencoded.png">
                <a:extLst>
                  <a:ext uri="{FF2B5EF4-FFF2-40B4-BE49-F238E27FC236}">
                    <a16:creationId xmlns:a16="http://schemas.microsoft.com/office/drawing/2014/main" id="{1869DBCF-20C8-7A82-B797-68DFE5CDD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7" name="Image 6" descr="preencoded.png">
                <a:extLst>
                  <a:ext uri="{FF2B5EF4-FFF2-40B4-BE49-F238E27FC236}">
                    <a16:creationId xmlns:a16="http://schemas.microsoft.com/office/drawing/2014/main" id="{1D9D8464-2C6C-99BB-CD21-E27F81118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8" name="Image 6" descr="preencoded.png">
                <a:extLst>
                  <a:ext uri="{FF2B5EF4-FFF2-40B4-BE49-F238E27FC236}">
                    <a16:creationId xmlns:a16="http://schemas.microsoft.com/office/drawing/2014/main" id="{203FBD98-90F6-B8C3-FDCE-32B2FFA39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69" name="Image 5" descr="preencoded.png">
                <a:extLst>
                  <a:ext uri="{FF2B5EF4-FFF2-40B4-BE49-F238E27FC236}">
                    <a16:creationId xmlns:a16="http://schemas.microsoft.com/office/drawing/2014/main" id="{AAC62D72-6976-2F2C-E7CA-2043A03A8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0" name="Image 6" descr="preencoded.png">
                <a:extLst>
                  <a:ext uri="{FF2B5EF4-FFF2-40B4-BE49-F238E27FC236}">
                    <a16:creationId xmlns:a16="http://schemas.microsoft.com/office/drawing/2014/main" id="{9A21D8D4-B18E-81DD-DA59-AFF03E941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1" name="Image 5" descr="preencoded.png">
                <a:extLst>
                  <a:ext uri="{FF2B5EF4-FFF2-40B4-BE49-F238E27FC236}">
                    <a16:creationId xmlns:a16="http://schemas.microsoft.com/office/drawing/2014/main" id="{2D2CEE7E-8853-6750-5A96-CF733A1B0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2" name="Image 6" descr="preencoded.png">
                <a:extLst>
                  <a:ext uri="{FF2B5EF4-FFF2-40B4-BE49-F238E27FC236}">
                    <a16:creationId xmlns:a16="http://schemas.microsoft.com/office/drawing/2014/main" id="{3B64F7C5-4428-5929-8445-E8364E0AA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3" name="Image 5" descr="preencoded.png">
                <a:extLst>
                  <a:ext uri="{FF2B5EF4-FFF2-40B4-BE49-F238E27FC236}">
                    <a16:creationId xmlns:a16="http://schemas.microsoft.com/office/drawing/2014/main" id="{499062BD-1844-A3C2-24D7-B256CFDB2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4" name="Image 6" descr="preencoded.png">
                <a:extLst>
                  <a:ext uri="{FF2B5EF4-FFF2-40B4-BE49-F238E27FC236}">
                    <a16:creationId xmlns:a16="http://schemas.microsoft.com/office/drawing/2014/main" id="{541C2ADD-F33A-463E-3FB8-BFB6AD726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5" name="Image 5" descr="preencoded.png">
                <a:extLst>
                  <a:ext uri="{FF2B5EF4-FFF2-40B4-BE49-F238E27FC236}">
                    <a16:creationId xmlns:a16="http://schemas.microsoft.com/office/drawing/2014/main" id="{C6613FE2-ACD7-C629-0797-4EFBD3ACE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6" name="Image 6" descr="preencoded.png">
                <a:extLst>
                  <a:ext uri="{FF2B5EF4-FFF2-40B4-BE49-F238E27FC236}">
                    <a16:creationId xmlns:a16="http://schemas.microsoft.com/office/drawing/2014/main" id="{77293533-092F-8870-9468-A1BB2063F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7" name="Image 6" descr="preencoded.png">
                <a:extLst>
                  <a:ext uri="{FF2B5EF4-FFF2-40B4-BE49-F238E27FC236}">
                    <a16:creationId xmlns:a16="http://schemas.microsoft.com/office/drawing/2014/main" id="{806EAAE8-D976-18D6-8E5C-6A611EFC6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8" name="Image 5" descr="preencoded.png">
                <a:extLst>
                  <a:ext uri="{FF2B5EF4-FFF2-40B4-BE49-F238E27FC236}">
                    <a16:creationId xmlns:a16="http://schemas.microsoft.com/office/drawing/2014/main" id="{12FD962D-D7B3-8125-A130-0ADB8E006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79" name="Image 6" descr="preencoded.png">
                <a:extLst>
                  <a:ext uri="{FF2B5EF4-FFF2-40B4-BE49-F238E27FC236}">
                    <a16:creationId xmlns:a16="http://schemas.microsoft.com/office/drawing/2014/main" id="{DCB7F3D3-1B2F-00D4-AC10-EC70D6C5C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80" name="Image 5" descr="preencoded.png">
                <a:extLst>
                  <a:ext uri="{FF2B5EF4-FFF2-40B4-BE49-F238E27FC236}">
                    <a16:creationId xmlns:a16="http://schemas.microsoft.com/office/drawing/2014/main" id="{9E2FF824-EE66-FEA4-2FF0-A4AA12CF8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81" name="Image 6" descr="preencoded.png">
                <a:extLst>
                  <a:ext uri="{FF2B5EF4-FFF2-40B4-BE49-F238E27FC236}">
                    <a16:creationId xmlns:a16="http://schemas.microsoft.com/office/drawing/2014/main" id="{9F3E86DB-E0C4-EC5B-747F-9B8D2429C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82" name="Image 5" descr="preencoded.png">
                <a:extLst>
                  <a:ext uri="{FF2B5EF4-FFF2-40B4-BE49-F238E27FC236}">
                    <a16:creationId xmlns:a16="http://schemas.microsoft.com/office/drawing/2014/main" id="{75372559-5910-8538-F9F2-29A35333D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83" name="Image 6" descr="preencoded.png">
                <a:extLst>
                  <a:ext uri="{FF2B5EF4-FFF2-40B4-BE49-F238E27FC236}">
                    <a16:creationId xmlns:a16="http://schemas.microsoft.com/office/drawing/2014/main" id="{B2203090-3939-300B-D4E9-F2A007A94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784" name="群組 783">
              <a:extLst>
                <a:ext uri="{FF2B5EF4-FFF2-40B4-BE49-F238E27FC236}">
                  <a16:creationId xmlns:a16="http://schemas.microsoft.com/office/drawing/2014/main" id="{493B072D-32AA-AC35-37EF-68E39190576E}"/>
                </a:ext>
              </a:extLst>
            </p:cNvPr>
            <p:cNvGrpSpPr/>
            <p:nvPr/>
          </p:nvGrpSpPr>
          <p:grpSpPr>
            <a:xfrm>
              <a:off x="564357" y="4089475"/>
              <a:ext cx="11120396" cy="72000"/>
              <a:chOff x="564357" y="3068189"/>
              <a:chExt cx="11120396" cy="72000"/>
            </a:xfrm>
          </p:grpSpPr>
          <p:pic>
            <p:nvPicPr>
              <p:cNvPr id="785" name="Image 5" descr="preencoded.png">
                <a:extLst>
                  <a:ext uri="{FF2B5EF4-FFF2-40B4-BE49-F238E27FC236}">
                    <a16:creationId xmlns:a16="http://schemas.microsoft.com/office/drawing/2014/main" id="{5CC55C0C-215D-F915-8785-7314A55FB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86" name="Image 6" descr="preencoded.png">
                <a:extLst>
                  <a:ext uri="{FF2B5EF4-FFF2-40B4-BE49-F238E27FC236}">
                    <a16:creationId xmlns:a16="http://schemas.microsoft.com/office/drawing/2014/main" id="{0CBBB180-0FDC-F069-07E9-867D6E41D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87" name="Image 5" descr="preencoded.png">
                <a:extLst>
                  <a:ext uri="{FF2B5EF4-FFF2-40B4-BE49-F238E27FC236}">
                    <a16:creationId xmlns:a16="http://schemas.microsoft.com/office/drawing/2014/main" id="{2D980652-0077-FA04-DE64-1354C8FC0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88" name="Image 6" descr="preencoded.png">
                <a:extLst>
                  <a:ext uri="{FF2B5EF4-FFF2-40B4-BE49-F238E27FC236}">
                    <a16:creationId xmlns:a16="http://schemas.microsoft.com/office/drawing/2014/main" id="{590F9CEC-F568-A9D5-0A42-7E0EDDEA6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89" name="Image 5" descr="preencoded.png">
                <a:extLst>
                  <a:ext uri="{FF2B5EF4-FFF2-40B4-BE49-F238E27FC236}">
                    <a16:creationId xmlns:a16="http://schemas.microsoft.com/office/drawing/2014/main" id="{B98A3C87-58FA-9D69-CF6D-2CB2866FB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0" name="Image 6" descr="preencoded.png">
                <a:extLst>
                  <a:ext uri="{FF2B5EF4-FFF2-40B4-BE49-F238E27FC236}">
                    <a16:creationId xmlns:a16="http://schemas.microsoft.com/office/drawing/2014/main" id="{F2AF0D8B-1A58-323F-A55E-4FF3AEDB1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1" name="Image 5" descr="preencoded.png">
                <a:extLst>
                  <a:ext uri="{FF2B5EF4-FFF2-40B4-BE49-F238E27FC236}">
                    <a16:creationId xmlns:a16="http://schemas.microsoft.com/office/drawing/2014/main" id="{6D808CB4-4B56-BD74-E365-0E13AF4E6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2" name="Image 6" descr="preencoded.png">
                <a:extLst>
                  <a:ext uri="{FF2B5EF4-FFF2-40B4-BE49-F238E27FC236}">
                    <a16:creationId xmlns:a16="http://schemas.microsoft.com/office/drawing/2014/main" id="{0B0672F7-44B9-7FFE-99D0-3D01ED984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3" name="Image 5" descr="preencoded.png">
                <a:extLst>
                  <a:ext uri="{FF2B5EF4-FFF2-40B4-BE49-F238E27FC236}">
                    <a16:creationId xmlns:a16="http://schemas.microsoft.com/office/drawing/2014/main" id="{90044110-ADF2-DA2B-0B65-4BB22AE77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4" name="Image 6" descr="preencoded.png">
                <a:extLst>
                  <a:ext uri="{FF2B5EF4-FFF2-40B4-BE49-F238E27FC236}">
                    <a16:creationId xmlns:a16="http://schemas.microsoft.com/office/drawing/2014/main" id="{9020FAC8-6D63-EAF7-557F-56D46B798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5" name="Image 5" descr="preencoded.png">
                <a:extLst>
                  <a:ext uri="{FF2B5EF4-FFF2-40B4-BE49-F238E27FC236}">
                    <a16:creationId xmlns:a16="http://schemas.microsoft.com/office/drawing/2014/main" id="{A6877D13-50B3-E015-C62A-CD1C62CA2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6" name="Image 6" descr="preencoded.png">
                <a:extLst>
                  <a:ext uri="{FF2B5EF4-FFF2-40B4-BE49-F238E27FC236}">
                    <a16:creationId xmlns:a16="http://schemas.microsoft.com/office/drawing/2014/main" id="{ED838DA6-9926-7E3F-3D7E-5970AB3C4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7" name="Image 5" descr="preencoded.png">
                <a:extLst>
                  <a:ext uri="{FF2B5EF4-FFF2-40B4-BE49-F238E27FC236}">
                    <a16:creationId xmlns:a16="http://schemas.microsoft.com/office/drawing/2014/main" id="{4BC8B6A1-F093-F87F-CC9C-C02A5466E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8" name="Image 6" descr="preencoded.png">
                <a:extLst>
                  <a:ext uri="{FF2B5EF4-FFF2-40B4-BE49-F238E27FC236}">
                    <a16:creationId xmlns:a16="http://schemas.microsoft.com/office/drawing/2014/main" id="{47B80BA5-B995-B11B-4A0C-3CC620CCF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799" name="Image 5" descr="preencoded.png">
                <a:extLst>
                  <a:ext uri="{FF2B5EF4-FFF2-40B4-BE49-F238E27FC236}">
                    <a16:creationId xmlns:a16="http://schemas.microsoft.com/office/drawing/2014/main" id="{06BD0E04-7730-7E3B-C750-7D58C1B1C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0" name="Image 6" descr="preencoded.png">
                <a:extLst>
                  <a:ext uri="{FF2B5EF4-FFF2-40B4-BE49-F238E27FC236}">
                    <a16:creationId xmlns:a16="http://schemas.microsoft.com/office/drawing/2014/main" id="{529A6277-E782-B79E-D30D-E5AA30044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1" name="Image 6" descr="preencoded.png">
                <a:extLst>
                  <a:ext uri="{FF2B5EF4-FFF2-40B4-BE49-F238E27FC236}">
                    <a16:creationId xmlns:a16="http://schemas.microsoft.com/office/drawing/2014/main" id="{EF585682-7DDA-1FCC-0207-35FD220DD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2" name="Image 5" descr="preencoded.png">
                <a:extLst>
                  <a:ext uri="{FF2B5EF4-FFF2-40B4-BE49-F238E27FC236}">
                    <a16:creationId xmlns:a16="http://schemas.microsoft.com/office/drawing/2014/main" id="{B9F60765-A169-A3B8-E0DB-A426D7F28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3" name="Image 6" descr="preencoded.png">
                <a:extLst>
                  <a:ext uri="{FF2B5EF4-FFF2-40B4-BE49-F238E27FC236}">
                    <a16:creationId xmlns:a16="http://schemas.microsoft.com/office/drawing/2014/main" id="{2B2319ED-EB96-C7C1-739F-DF2977DE8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4" name="Image 5" descr="preencoded.png">
                <a:extLst>
                  <a:ext uri="{FF2B5EF4-FFF2-40B4-BE49-F238E27FC236}">
                    <a16:creationId xmlns:a16="http://schemas.microsoft.com/office/drawing/2014/main" id="{56CF0F35-9FFB-3DE3-6BAD-29A2AA19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5" name="Image 6" descr="preencoded.png">
                <a:extLst>
                  <a:ext uri="{FF2B5EF4-FFF2-40B4-BE49-F238E27FC236}">
                    <a16:creationId xmlns:a16="http://schemas.microsoft.com/office/drawing/2014/main" id="{95BA3C42-C41F-7A96-178E-4508B2DE8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6" name="Image 5" descr="preencoded.png">
                <a:extLst>
                  <a:ext uri="{FF2B5EF4-FFF2-40B4-BE49-F238E27FC236}">
                    <a16:creationId xmlns:a16="http://schemas.microsoft.com/office/drawing/2014/main" id="{9EB15611-9E97-4E29-983C-C87BE673C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7" name="Image 6" descr="preencoded.png">
                <a:extLst>
                  <a:ext uri="{FF2B5EF4-FFF2-40B4-BE49-F238E27FC236}">
                    <a16:creationId xmlns:a16="http://schemas.microsoft.com/office/drawing/2014/main" id="{791A910A-E103-FA28-306E-0522C0B46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8" name="Image 5" descr="preencoded.png">
                <a:extLst>
                  <a:ext uri="{FF2B5EF4-FFF2-40B4-BE49-F238E27FC236}">
                    <a16:creationId xmlns:a16="http://schemas.microsoft.com/office/drawing/2014/main" id="{D6452DBC-87A3-8A6A-B420-9923E4A96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09" name="Image 6" descr="preencoded.png">
                <a:extLst>
                  <a:ext uri="{FF2B5EF4-FFF2-40B4-BE49-F238E27FC236}">
                    <a16:creationId xmlns:a16="http://schemas.microsoft.com/office/drawing/2014/main" id="{AD42F0A0-E303-F727-3D15-17D47D06B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0" name="Image 6" descr="preencoded.png">
                <a:extLst>
                  <a:ext uri="{FF2B5EF4-FFF2-40B4-BE49-F238E27FC236}">
                    <a16:creationId xmlns:a16="http://schemas.microsoft.com/office/drawing/2014/main" id="{8626CB49-FC7C-BF3D-FEB0-3AA217418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1" name="Image 5" descr="preencoded.png">
                <a:extLst>
                  <a:ext uri="{FF2B5EF4-FFF2-40B4-BE49-F238E27FC236}">
                    <a16:creationId xmlns:a16="http://schemas.microsoft.com/office/drawing/2014/main" id="{0B45B7B5-F4F9-FFFB-24DF-165A46A53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2" name="Image 6" descr="preencoded.png">
                <a:extLst>
                  <a:ext uri="{FF2B5EF4-FFF2-40B4-BE49-F238E27FC236}">
                    <a16:creationId xmlns:a16="http://schemas.microsoft.com/office/drawing/2014/main" id="{DF2DAAEE-495F-08B3-332B-6B0359859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3" name="Image 5" descr="preencoded.png">
                <a:extLst>
                  <a:ext uri="{FF2B5EF4-FFF2-40B4-BE49-F238E27FC236}">
                    <a16:creationId xmlns:a16="http://schemas.microsoft.com/office/drawing/2014/main" id="{8F036798-B480-9D38-1BBC-8382743FA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4" name="Image 6" descr="preencoded.png">
                <a:extLst>
                  <a:ext uri="{FF2B5EF4-FFF2-40B4-BE49-F238E27FC236}">
                    <a16:creationId xmlns:a16="http://schemas.microsoft.com/office/drawing/2014/main" id="{C32DAEED-C170-4D80-7B89-51538AD84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5" name="Image 5" descr="preencoded.png">
                <a:extLst>
                  <a:ext uri="{FF2B5EF4-FFF2-40B4-BE49-F238E27FC236}">
                    <a16:creationId xmlns:a16="http://schemas.microsoft.com/office/drawing/2014/main" id="{CEFC5BDC-6141-0151-8468-09BC34FE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6" name="Image 6" descr="preencoded.png">
                <a:extLst>
                  <a:ext uri="{FF2B5EF4-FFF2-40B4-BE49-F238E27FC236}">
                    <a16:creationId xmlns:a16="http://schemas.microsoft.com/office/drawing/2014/main" id="{B5321D9F-342F-6818-886D-A3FE7D31C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7" name="Image 5" descr="preencoded.png">
                <a:extLst>
                  <a:ext uri="{FF2B5EF4-FFF2-40B4-BE49-F238E27FC236}">
                    <a16:creationId xmlns:a16="http://schemas.microsoft.com/office/drawing/2014/main" id="{B0AC1223-84E0-362C-7052-2EB407030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8" name="Image 6" descr="preencoded.png">
                <a:extLst>
                  <a:ext uri="{FF2B5EF4-FFF2-40B4-BE49-F238E27FC236}">
                    <a16:creationId xmlns:a16="http://schemas.microsoft.com/office/drawing/2014/main" id="{EFBD46CE-2C01-0563-9378-5E2677134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19" name="Image 6" descr="preencoded.png">
                <a:extLst>
                  <a:ext uri="{FF2B5EF4-FFF2-40B4-BE49-F238E27FC236}">
                    <a16:creationId xmlns:a16="http://schemas.microsoft.com/office/drawing/2014/main" id="{CC97E5A3-56E7-6738-05C4-0DF13FDF8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0" name="Image 5" descr="preencoded.png">
                <a:extLst>
                  <a:ext uri="{FF2B5EF4-FFF2-40B4-BE49-F238E27FC236}">
                    <a16:creationId xmlns:a16="http://schemas.microsoft.com/office/drawing/2014/main" id="{D9AB9AE9-B927-F98B-7489-7934F1A31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1" name="Image 6" descr="preencoded.png">
                <a:extLst>
                  <a:ext uri="{FF2B5EF4-FFF2-40B4-BE49-F238E27FC236}">
                    <a16:creationId xmlns:a16="http://schemas.microsoft.com/office/drawing/2014/main" id="{BB77E8C7-BEC1-5178-A411-D76B1700A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2" name="Image 5" descr="preencoded.png">
                <a:extLst>
                  <a:ext uri="{FF2B5EF4-FFF2-40B4-BE49-F238E27FC236}">
                    <a16:creationId xmlns:a16="http://schemas.microsoft.com/office/drawing/2014/main" id="{426E74AF-A13B-748E-7A13-6876B50D7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3" name="Image 6" descr="preencoded.png">
                <a:extLst>
                  <a:ext uri="{FF2B5EF4-FFF2-40B4-BE49-F238E27FC236}">
                    <a16:creationId xmlns:a16="http://schemas.microsoft.com/office/drawing/2014/main" id="{3CDD88C3-679F-FDD8-43E8-FE35850FB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4" name="Image 5" descr="preencoded.png">
                <a:extLst>
                  <a:ext uri="{FF2B5EF4-FFF2-40B4-BE49-F238E27FC236}">
                    <a16:creationId xmlns:a16="http://schemas.microsoft.com/office/drawing/2014/main" id="{1E2CF1B2-7B36-8A4C-94D0-5F77124BE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5" name="Image 6" descr="preencoded.png">
                <a:extLst>
                  <a:ext uri="{FF2B5EF4-FFF2-40B4-BE49-F238E27FC236}">
                    <a16:creationId xmlns:a16="http://schemas.microsoft.com/office/drawing/2014/main" id="{650CC0B5-8677-366F-B6D2-EBDA25354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6" name="Image 5" descr="preencoded.png">
                <a:extLst>
                  <a:ext uri="{FF2B5EF4-FFF2-40B4-BE49-F238E27FC236}">
                    <a16:creationId xmlns:a16="http://schemas.microsoft.com/office/drawing/2014/main" id="{3EC90004-36EA-EA69-4B59-0A19B0197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7" name="Image 6" descr="preencoded.png">
                <a:extLst>
                  <a:ext uri="{FF2B5EF4-FFF2-40B4-BE49-F238E27FC236}">
                    <a16:creationId xmlns:a16="http://schemas.microsoft.com/office/drawing/2014/main" id="{51036214-0E1A-9CDE-7909-331878589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8" name="Image 6" descr="preencoded.png">
                <a:extLst>
                  <a:ext uri="{FF2B5EF4-FFF2-40B4-BE49-F238E27FC236}">
                    <a16:creationId xmlns:a16="http://schemas.microsoft.com/office/drawing/2014/main" id="{D5642E92-8CAB-E15D-38A5-354785B9C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29" name="Image 5" descr="preencoded.png">
                <a:extLst>
                  <a:ext uri="{FF2B5EF4-FFF2-40B4-BE49-F238E27FC236}">
                    <a16:creationId xmlns:a16="http://schemas.microsoft.com/office/drawing/2014/main" id="{273F8749-281D-0E16-4D82-A305CDD15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0" name="Image 6" descr="preencoded.png">
                <a:extLst>
                  <a:ext uri="{FF2B5EF4-FFF2-40B4-BE49-F238E27FC236}">
                    <a16:creationId xmlns:a16="http://schemas.microsoft.com/office/drawing/2014/main" id="{47A42814-3303-38B1-26EC-151A80D04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1" name="Image 5" descr="preencoded.png">
                <a:extLst>
                  <a:ext uri="{FF2B5EF4-FFF2-40B4-BE49-F238E27FC236}">
                    <a16:creationId xmlns:a16="http://schemas.microsoft.com/office/drawing/2014/main" id="{E62F90C3-9694-D887-9D14-464B73E5F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2" name="Image 6" descr="preencoded.png">
                <a:extLst>
                  <a:ext uri="{FF2B5EF4-FFF2-40B4-BE49-F238E27FC236}">
                    <a16:creationId xmlns:a16="http://schemas.microsoft.com/office/drawing/2014/main" id="{B115467B-2ADD-B064-6C14-0B026E011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3" name="Image 5" descr="preencoded.png">
                <a:extLst>
                  <a:ext uri="{FF2B5EF4-FFF2-40B4-BE49-F238E27FC236}">
                    <a16:creationId xmlns:a16="http://schemas.microsoft.com/office/drawing/2014/main" id="{E245B9EB-439D-41FF-D5C1-287FA817F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4" name="Image 6" descr="preencoded.png">
                <a:extLst>
                  <a:ext uri="{FF2B5EF4-FFF2-40B4-BE49-F238E27FC236}">
                    <a16:creationId xmlns:a16="http://schemas.microsoft.com/office/drawing/2014/main" id="{F638645E-7CC8-0BEB-0777-2654DD5B7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5" name="Image 5" descr="preencoded.png">
                <a:extLst>
                  <a:ext uri="{FF2B5EF4-FFF2-40B4-BE49-F238E27FC236}">
                    <a16:creationId xmlns:a16="http://schemas.microsoft.com/office/drawing/2014/main" id="{1DF3A452-97CF-E3A3-54F6-05BC9FC7C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6" name="Image 6" descr="preencoded.png">
                <a:extLst>
                  <a:ext uri="{FF2B5EF4-FFF2-40B4-BE49-F238E27FC236}">
                    <a16:creationId xmlns:a16="http://schemas.microsoft.com/office/drawing/2014/main" id="{E6E88FE8-BF96-139F-A81D-D895A5258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7" name="Image 6" descr="preencoded.png">
                <a:extLst>
                  <a:ext uri="{FF2B5EF4-FFF2-40B4-BE49-F238E27FC236}">
                    <a16:creationId xmlns:a16="http://schemas.microsoft.com/office/drawing/2014/main" id="{D61E6EDC-D48A-DB56-B49F-D78DD0FDC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8" name="Image 5" descr="preencoded.png">
                <a:extLst>
                  <a:ext uri="{FF2B5EF4-FFF2-40B4-BE49-F238E27FC236}">
                    <a16:creationId xmlns:a16="http://schemas.microsoft.com/office/drawing/2014/main" id="{B4B09675-F69B-F77F-9B4A-706F2CA4F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39" name="Image 6" descr="preencoded.png">
                <a:extLst>
                  <a:ext uri="{FF2B5EF4-FFF2-40B4-BE49-F238E27FC236}">
                    <a16:creationId xmlns:a16="http://schemas.microsoft.com/office/drawing/2014/main" id="{32A8D633-5C22-A136-5C76-92365EE01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40" name="Image 5" descr="preencoded.png">
                <a:extLst>
                  <a:ext uri="{FF2B5EF4-FFF2-40B4-BE49-F238E27FC236}">
                    <a16:creationId xmlns:a16="http://schemas.microsoft.com/office/drawing/2014/main" id="{0856656D-154D-0EB8-6330-EA3248A56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41" name="Image 6" descr="preencoded.png">
                <a:extLst>
                  <a:ext uri="{FF2B5EF4-FFF2-40B4-BE49-F238E27FC236}">
                    <a16:creationId xmlns:a16="http://schemas.microsoft.com/office/drawing/2014/main" id="{F94E7576-EBB1-2A0F-6280-CBC98E6F0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42" name="Image 5" descr="preencoded.png">
                <a:extLst>
                  <a:ext uri="{FF2B5EF4-FFF2-40B4-BE49-F238E27FC236}">
                    <a16:creationId xmlns:a16="http://schemas.microsoft.com/office/drawing/2014/main" id="{D109E532-2AF4-C38C-FDCD-CA3A04638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43" name="Image 6" descr="preencoded.png">
                <a:extLst>
                  <a:ext uri="{FF2B5EF4-FFF2-40B4-BE49-F238E27FC236}">
                    <a16:creationId xmlns:a16="http://schemas.microsoft.com/office/drawing/2014/main" id="{AF03480E-BA84-66A8-8A93-DBBF8269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844" name="群組 843">
              <a:extLst>
                <a:ext uri="{FF2B5EF4-FFF2-40B4-BE49-F238E27FC236}">
                  <a16:creationId xmlns:a16="http://schemas.microsoft.com/office/drawing/2014/main" id="{03F48F88-D5C0-2EA6-6B54-D431E20F24CF}"/>
                </a:ext>
              </a:extLst>
            </p:cNvPr>
            <p:cNvGrpSpPr/>
            <p:nvPr/>
          </p:nvGrpSpPr>
          <p:grpSpPr>
            <a:xfrm>
              <a:off x="564357" y="4182469"/>
              <a:ext cx="11120396" cy="72000"/>
              <a:chOff x="564357" y="3068189"/>
              <a:chExt cx="11120396" cy="72000"/>
            </a:xfrm>
          </p:grpSpPr>
          <p:pic>
            <p:nvPicPr>
              <p:cNvPr id="845" name="Image 5" descr="preencoded.png">
                <a:extLst>
                  <a:ext uri="{FF2B5EF4-FFF2-40B4-BE49-F238E27FC236}">
                    <a16:creationId xmlns:a16="http://schemas.microsoft.com/office/drawing/2014/main" id="{124FC366-F0C9-C914-C424-F7616263B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435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46" name="Image 6" descr="preencoded.png">
                <a:extLst>
                  <a:ext uri="{FF2B5EF4-FFF2-40B4-BE49-F238E27FC236}">
                    <a16:creationId xmlns:a16="http://schemas.microsoft.com/office/drawing/2014/main" id="{C0DBB580-EA7F-3614-D324-6B2C05B99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485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47" name="Image 5" descr="preencoded.png">
                <a:extLst>
                  <a:ext uri="{FF2B5EF4-FFF2-40B4-BE49-F238E27FC236}">
                    <a16:creationId xmlns:a16="http://schemas.microsoft.com/office/drawing/2014/main" id="{7425F416-3952-1419-32BB-976FFE4DC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535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48" name="Image 6" descr="preencoded.png">
                <a:extLst>
                  <a:ext uri="{FF2B5EF4-FFF2-40B4-BE49-F238E27FC236}">
                    <a16:creationId xmlns:a16="http://schemas.microsoft.com/office/drawing/2014/main" id="{D6D0DCA7-03B0-7C16-60FC-B0D06BE3E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3586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49" name="Image 5" descr="preencoded.png">
                <a:extLst>
                  <a:ext uri="{FF2B5EF4-FFF2-40B4-BE49-F238E27FC236}">
                    <a16:creationId xmlns:a16="http://schemas.microsoft.com/office/drawing/2014/main" id="{1B8C4D56-DFAB-B96F-2576-4322D8342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2636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0" name="Image 6" descr="preencoded.png">
                <a:extLst>
                  <a:ext uri="{FF2B5EF4-FFF2-40B4-BE49-F238E27FC236}">
                    <a16:creationId xmlns:a16="http://schemas.microsoft.com/office/drawing/2014/main" id="{646317A5-48AA-8E9E-5CEA-C3E509F66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1686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1" name="Image 5" descr="preencoded.png">
                <a:extLst>
                  <a:ext uri="{FF2B5EF4-FFF2-40B4-BE49-F238E27FC236}">
                    <a16:creationId xmlns:a16="http://schemas.microsoft.com/office/drawing/2014/main" id="{807F7FFA-65E0-B4DC-1227-A12EECC79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0736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2" name="Image 6" descr="preencoded.png">
                <a:extLst>
                  <a:ext uri="{FF2B5EF4-FFF2-40B4-BE49-F238E27FC236}">
                    <a16:creationId xmlns:a16="http://schemas.microsoft.com/office/drawing/2014/main" id="{980B4E6E-4361-EA16-E9C7-5FD2ABF9B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786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3" name="Image 5" descr="preencoded.png">
                <a:extLst>
                  <a:ext uri="{FF2B5EF4-FFF2-40B4-BE49-F238E27FC236}">
                    <a16:creationId xmlns:a16="http://schemas.microsoft.com/office/drawing/2014/main" id="{DF31A5CB-7C23-C2FE-B44C-FB32BE5B8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836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4" name="Image 6" descr="preencoded.png">
                <a:extLst>
                  <a:ext uri="{FF2B5EF4-FFF2-40B4-BE49-F238E27FC236}">
                    <a16:creationId xmlns:a16="http://schemas.microsoft.com/office/drawing/2014/main" id="{3E391D1A-9901-FBE5-031E-D7C0E82A0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7886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5" name="Image 5" descr="preencoded.png">
                <a:extLst>
                  <a:ext uri="{FF2B5EF4-FFF2-40B4-BE49-F238E27FC236}">
                    <a16:creationId xmlns:a16="http://schemas.microsoft.com/office/drawing/2014/main" id="{CF11FF42-DE33-C919-E5A1-7FBFAAE16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6936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6" name="Image 6" descr="preencoded.png">
                <a:extLst>
                  <a:ext uri="{FF2B5EF4-FFF2-40B4-BE49-F238E27FC236}">
                    <a16:creationId xmlns:a16="http://schemas.microsoft.com/office/drawing/2014/main" id="{A729FA87-5D56-461B-471E-C339C61C4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65986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7" name="Image 5" descr="preencoded.png">
                <a:extLst>
                  <a:ext uri="{FF2B5EF4-FFF2-40B4-BE49-F238E27FC236}">
                    <a16:creationId xmlns:a16="http://schemas.microsoft.com/office/drawing/2014/main" id="{F65C5AEE-D8BF-935A-D924-AC51E35B1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5036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8" name="Image 6" descr="preencoded.png">
                <a:extLst>
                  <a:ext uri="{FF2B5EF4-FFF2-40B4-BE49-F238E27FC236}">
                    <a16:creationId xmlns:a16="http://schemas.microsoft.com/office/drawing/2014/main" id="{C23656D8-349A-4BFF-5605-3779AA1B2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4087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59" name="Image 5" descr="preencoded.png">
                <a:extLst>
                  <a:ext uri="{FF2B5EF4-FFF2-40B4-BE49-F238E27FC236}">
                    <a16:creationId xmlns:a16="http://schemas.microsoft.com/office/drawing/2014/main" id="{642C0846-7275-9BDF-D0E1-DADBCB416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23137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0" name="Image 6" descr="preencoded.png">
                <a:extLst>
                  <a:ext uri="{FF2B5EF4-FFF2-40B4-BE49-F238E27FC236}">
                    <a16:creationId xmlns:a16="http://schemas.microsoft.com/office/drawing/2014/main" id="{70A737C8-5D9B-547D-254B-CE87C7CA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2187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1" name="Image 6" descr="preencoded.png">
                <a:extLst>
                  <a:ext uri="{FF2B5EF4-FFF2-40B4-BE49-F238E27FC236}">
                    <a16:creationId xmlns:a16="http://schemas.microsoft.com/office/drawing/2014/main" id="{93A6B173-E016-185C-FBA9-F80351087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61237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2" name="Image 5" descr="preencoded.png">
                <a:extLst>
                  <a:ext uri="{FF2B5EF4-FFF2-40B4-BE49-F238E27FC236}">
                    <a16:creationId xmlns:a16="http://schemas.microsoft.com/office/drawing/2014/main" id="{0AA9F513-6CA0-0D4E-8E70-A65FE3352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80287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3" name="Image 6" descr="preencoded.png">
                <a:extLst>
                  <a:ext uri="{FF2B5EF4-FFF2-40B4-BE49-F238E27FC236}">
                    <a16:creationId xmlns:a16="http://schemas.microsoft.com/office/drawing/2014/main" id="{72984A5A-0E81-0C18-01A6-2FC1FFEBA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9337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4" name="Image 5" descr="preencoded.png">
                <a:extLst>
                  <a:ext uri="{FF2B5EF4-FFF2-40B4-BE49-F238E27FC236}">
                    <a16:creationId xmlns:a16="http://schemas.microsoft.com/office/drawing/2014/main" id="{E70D7CC6-BBFA-0CA7-6104-F53AB719A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8387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5" name="Image 6" descr="preencoded.png">
                <a:extLst>
                  <a:ext uri="{FF2B5EF4-FFF2-40B4-BE49-F238E27FC236}">
                    <a16:creationId xmlns:a16="http://schemas.microsoft.com/office/drawing/2014/main" id="{3C193631-94BE-8451-3C76-FB9131CE8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7437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6" name="Image 5" descr="preencoded.png">
                <a:extLst>
                  <a:ext uri="{FF2B5EF4-FFF2-40B4-BE49-F238E27FC236}">
                    <a16:creationId xmlns:a16="http://schemas.microsoft.com/office/drawing/2014/main" id="{316951D1-3F06-6EA3-3179-73E832C50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6487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7" name="Image 6" descr="preencoded.png">
                <a:extLst>
                  <a:ext uri="{FF2B5EF4-FFF2-40B4-BE49-F238E27FC236}">
                    <a16:creationId xmlns:a16="http://schemas.microsoft.com/office/drawing/2014/main" id="{239ADED3-CCA3-3E2D-ED45-B6D6E32B3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5537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8" name="Image 5" descr="preencoded.png">
                <a:extLst>
                  <a:ext uri="{FF2B5EF4-FFF2-40B4-BE49-F238E27FC236}">
                    <a16:creationId xmlns:a16="http://schemas.microsoft.com/office/drawing/2014/main" id="{227D2A05-0BD6-7274-DBA6-137BA55B1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4588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69" name="Image 6" descr="preencoded.png">
                <a:extLst>
                  <a:ext uri="{FF2B5EF4-FFF2-40B4-BE49-F238E27FC236}">
                    <a16:creationId xmlns:a16="http://schemas.microsoft.com/office/drawing/2014/main" id="{78D50205-BB9E-8AEE-5E6B-7083B0730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3638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0" name="Image 6" descr="preencoded.png">
                <a:extLst>
                  <a:ext uri="{FF2B5EF4-FFF2-40B4-BE49-F238E27FC236}">
                    <a16:creationId xmlns:a16="http://schemas.microsoft.com/office/drawing/2014/main" id="{CC1C3C78-68A6-9B98-4523-44C1FA211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2688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1" name="Image 5" descr="preencoded.png">
                <a:extLst>
                  <a:ext uri="{FF2B5EF4-FFF2-40B4-BE49-F238E27FC236}">
                    <a16:creationId xmlns:a16="http://schemas.microsoft.com/office/drawing/2014/main" id="{78E824EB-5AE8-DC7C-C36E-6E3335376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1738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2" name="Image 6" descr="preencoded.png">
                <a:extLst>
                  <a:ext uri="{FF2B5EF4-FFF2-40B4-BE49-F238E27FC236}">
                    <a16:creationId xmlns:a16="http://schemas.microsoft.com/office/drawing/2014/main" id="{495E469C-0E92-3447-311F-2E54D7F8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788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3" name="Image 5" descr="preencoded.png">
                <a:extLst>
                  <a:ext uri="{FF2B5EF4-FFF2-40B4-BE49-F238E27FC236}">
                    <a16:creationId xmlns:a16="http://schemas.microsoft.com/office/drawing/2014/main" id="{58A52243-8729-A570-70D0-759000884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9838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4" name="Image 6" descr="preencoded.png">
                <a:extLst>
                  <a:ext uri="{FF2B5EF4-FFF2-40B4-BE49-F238E27FC236}">
                    <a16:creationId xmlns:a16="http://schemas.microsoft.com/office/drawing/2014/main" id="{10628A7D-281F-70D1-CB9E-0B04B1440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08888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5" name="Image 5" descr="preencoded.png">
                <a:extLst>
                  <a:ext uri="{FF2B5EF4-FFF2-40B4-BE49-F238E27FC236}">
                    <a16:creationId xmlns:a16="http://schemas.microsoft.com/office/drawing/2014/main" id="{1568AFAF-67E6-B5A0-26AA-9B7EBF7FA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27938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6" name="Image 6" descr="preencoded.png">
                <a:extLst>
                  <a:ext uri="{FF2B5EF4-FFF2-40B4-BE49-F238E27FC236}">
                    <a16:creationId xmlns:a16="http://schemas.microsoft.com/office/drawing/2014/main" id="{B5960D5E-E139-C670-6DC8-DF5D7AE09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6988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7" name="Image 5" descr="preencoded.png">
                <a:extLst>
                  <a:ext uri="{FF2B5EF4-FFF2-40B4-BE49-F238E27FC236}">
                    <a16:creationId xmlns:a16="http://schemas.microsoft.com/office/drawing/2014/main" id="{CE24C75C-1906-AE1F-D9C2-C279D651D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6038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8" name="Image 6" descr="preencoded.png">
                <a:extLst>
                  <a:ext uri="{FF2B5EF4-FFF2-40B4-BE49-F238E27FC236}">
                    <a16:creationId xmlns:a16="http://schemas.microsoft.com/office/drawing/2014/main" id="{485D05C7-E427-06D7-EF9F-9A0CC2561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5089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79" name="Image 6" descr="preencoded.png">
                <a:extLst>
                  <a:ext uri="{FF2B5EF4-FFF2-40B4-BE49-F238E27FC236}">
                    <a16:creationId xmlns:a16="http://schemas.microsoft.com/office/drawing/2014/main" id="{C40C4849-5CD0-6B3D-79B5-BF83AF881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139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0" name="Image 5" descr="preencoded.png">
                <a:extLst>
                  <a:ext uri="{FF2B5EF4-FFF2-40B4-BE49-F238E27FC236}">
                    <a16:creationId xmlns:a16="http://schemas.microsoft.com/office/drawing/2014/main" id="{279D1A70-813D-6A2C-9B60-59EA28D37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3189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1" name="Image 6" descr="preencoded.png">
                <a:extLst>
                  <a:ext uri="{FF2B5EF4-FFF2-40B4-BE49-F238E27FC236}">
                    <a16:creationId xmlns:a16="http://schemas.microsoft.com/office/drawing/2014/main" id="{53895A0B-3069-C1F8-BC44-CB761C30B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2239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2" name="Image 5" descr="preencoded.png">
                <a:extLst>
                  <a:ext uri="{FF2B5EF4-FFF2-40B4-BE49-F238E27FC236}">
                    <a16:creationId xmlns:a16="http://schemas.microsoft.com/office/drawing/2014/main" id="{46D55CDA-92B3-04F3-7F2A-14A9876DE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1289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3" name="Image 6" descr="preencoded.png">
                <a:extLst>
                  <a:ext uri="{FF2B5EF4-FFF2-40B4-BE49-F238E27FC236}">
                    <a16:creationId xmlns:a16="http://schemas.microsoft.com/office/drawing/2014/main" id="{2E5D64F7-9BF0-D8A8-9DD7-6FCEE7EDD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80339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4" name="Image 5" descr="preencoded.png">
                <a:extLst>
                  <a:ext uri="{FF2B5EF4-FFF2-40B4-BE49-F238E27FC236}">
                    <a16:creationId xmlns:a16="http://schemas.microsoft.com/office/drawing/2014/main" id="{3FBBDA67-274E-F754-9EF5-B2DDEB431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99389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5" name="Image 6" descr="preencoded.png">
                <a:extLst>
                  <a:ext uri="{FF2B5EF4-FFF2-40B4-BE49-F238E27FC236}">
                    <a16:creationId xmlns:a16="http://schemas.microsoft.com/office/drawing/2014/main" id="{F2105F9E-AD11-5936-60F3-40471621B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18439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6" name="Image 5" descr="preencoded.png">
                <a:extLst>
                  <a:ext uri="{FF2B5EF4-FFF2-40B4-BE49-F238E27FC236}">
                    <a16:creationId xmlns:a16="http://schemas.microsoft.com/office/drawing/2014/main" id="{2403FA37-4D5C-887C-EEDC-6043F52C9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7489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7" name="Image 6" descr="preencoded.png">
                <a:extLst>
                  <a:ext uri="{FF2B5EF4-FFF2-40B4-BE49-F238E27FC236}">
                    <a16:creationId xmlns:a16="http://schemas.microsoft.com/office/drawing/2014/main" id="{5B640A8C-6C79-445A-506B-9D7F9451A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6539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8" name="Image 6" descr="preencoded.png">
                <a:extLst>
                  <a:ext uri="{FF2B5EF4-FFF2-40B4-BE49-F238E27FC236}">
                    <a16:creationId xmlns:a16="http://schemas.microsoft.com/office/drawing/2014/main" id="{BCDE2678-C34F-89E5-D276-92CF2ACD4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6000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89" name="Image 5" descr="preencoded.png">
                <a:extLst>
                  <a:ext uri="{FF2B5EF4-FFF2-40B4-BE49-F238E27FC236}">
                    <a16:creationId xmlns:a16="http://schemas.microsoft.com/office/drawing/2014/main" id="{1B3747A4-24A0-DE01-8A3D-905D9417B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5050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0" name="Image 6" descr="preencoded.png">
                <a:extLst>
                  <a:ext uri="{FF2B5EF4-FFF2-40B4-BE49-F238E27FC236}">
                    <a16:creationId xmlns:a16="http://schemas.microsoft.com/office/drawing/2014/main" id="{E2682570-7D31-E669-1DD6-AB3605115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4100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1" name="Image 5" descr="preencoded.png">
                <a:extLst>
                  <a:ext uri="{FF2B5EF4-FFF2-40B4-BE49-F238E27FC236}">
                    <a16:creationId xmlns:a16="http://schemas.microsoft.com/office/drawing/2014/main" id="{1AAF5557-439C-A308-18E8-2F73D4013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33150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2" name="Image 6" descr="preencoded.png">
                <a:extLst>
                  <a:ext uri="{FF2B5EF4-FFF2-40B4-BE49-F238E27FC236}">
                    <a16:creationId xmlns:a16="http://schemas.microsoft.com/office/drawing/2014/main" id="{725D8FD2-C8C9-D3E3-86DD-957BBF677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22004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3" name="Image 5" descr="preencoded.png">
                <a:extLst>
                  <a:ext uri="{FF2B5EF4-FFF2-40B4-BE49-F238E27FC236}">
                    <a16:creationId xmlns:a16="http://schemas.microsoft.com/office/drawing/2014/main" id="{9C5BD834-B0C8-36AD-5629-D819AD75A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712505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4" name="Image 6" descr="preencoded.png">
                <a:extLst>
                  <a:ext uri="{FF2B5EF4-FFF2-40B4-BE49-F238E27FC236}">
                    <a16:creationId xmlns:a16="http://schemas.microsoft.com/office/drawing/2014/main" id="{9CC0B6B9-6C25-E858-A7A7-B89A2C692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03006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5" name="Image 5" descr="preencoded.png">
                <a:extLst>
                  <a:ext uri="{FF2B5EF4-FFF2-40B4-BE49-F238E27FC236}">
                    <a16:creationId xmlns:a16="http://schemas.microsoft.com/office/drawing/2014/main" id="{02921BB5-3998-483D-38B7-8102BF133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093507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6" name="Image 6" descr="preencoded.png">
                <a:extLst>
                  <a:ext uri="{FF2B5EF4-FFF2-40B4-BE49-F238E27FC236}">
                    <a16:creationId xmlns:a16="http://schemas.microsoft.com/office/drawing/2014/main" id="{7CD6626F-28B5-BEE5-9F93-B8706D2FF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284008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7" name="Image 6" descr="preencoded.png">
                <a:extLst>
                  <a:ext uri="{FF2B5EF4-FFF2-40B4-BE49-F238E27FC236}">
                    <a16:creationId xmlns:a16="http://schemas.microsoft.com/office/drawing/2014/main" id="{A403FAD4-065C-967A-9439-78529CF5F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74509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8" name="Image 5" descr="preencoded.png">
                <a:extLst>
                  <a:ext uri="{FF2B5EF4-FFF2-40B4-BE49-F238E27FC236}">
                    <a16:creationId xmlns:a16="http://schemas.microsoft.com/office/drawing/2014/main" id="{A7551921-3269-1300-75FA-EEC495F3B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665010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899" name="Image 6" descr="preencoded.png">
                <a:extLst>
                  <a:ext uri="{FF2B5EF4-FFF2-40B4-BE49-F238E27FC236}">
                    <a16:creationId xmlns:a16="http://schemas.microsoft.com/office/drawing/2014/main" id="{B486F92D-3D66-7F54-E4C9-EC89A7B20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855511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900" name="Image 5" descr="preencoded.png">
                <a:extLst>
                  <a:ext uri="{FF2B5EF4-FFF2-40B4-BE49-F238E27FC236}">
                    <a16:creationId xmlns:a16="http://schemas.microsoft.com/office/drawing/2014/main" id="{3B0A5C89-D527-F906-3406-890FCF7AC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046012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901" name="Image 6" descr="preencoded.png">
                <a:extLst>
                  <a:ext uri="{FF2B5EF4-FFF2-40B4-BE49-F238E27FC236}">
                    <a16:creationId xmlns:a16="http://schemas.microsoft.com/office/drawing/2014/main" id="{53CAEB89-8A7B-AD2C-5A40-46B195056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23651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902" name="Image 5" descr="preencoded.png">
                <a:extLst>
                  <a:ext uri="{FF2B5EF4-FFF2-40B4-BE49-F238E27FC236}">
                    <a16:creationId xmlns:a16="http://schemas.microsoft.com/office/drawing/2014/main" id="{F713D96B-7883-86C1-EC7F-621141F5E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24633" y="3068189"/>
                <a:ext cx="72000" cy="72000"/>
              </a:xfrm>
              <a:prstGeom prst="rect">
                <a:avLst/>
              </a:prstGeom>
            </p:spPr>
          </p:pic>
          <p:pic>
            <p:nvPicPr>
              <p:cNvPr id="903" name="Image 6" descr="preencoded.png">
                <a:extLst>
                  <a:ext uri="{FF2B5EF4-FFF2-40B4-BE49-F238E27FC236}">
                    <a16:creationId xmlns:a16="http://schemas.microsoft.com/office/drawing/2014/main" id="{12C02E72-56D8-689A-183F-1AA75EB75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612753" y="3068189"/>
                <a:ext cx="72000" cy="72000"/>
              </a:xfrm>
              <a:prstGeom prst="rect">
                <a:avLst/>
              </a:prstGeom>
            </p:spPr>
          </p:pic>
        </p:grpSp>
        <p:pic>
          <p:nvPicPr>
            <p:cNvPr id="5" name="Image 3" descr="preencoded.png">
              <a:extLst>
                <a:ext uri="{FF2B5EF4-FFF2-40B4-BE49-F238E27FC236}">
                  <a16:creationId xmlns:a16="http://schemas.microsoft.com/office/drawing/2014/main" id="{20ED0F1E-F145-1BCA-8823-82FD0CD54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93483" y="3140189"/>
              <a:ext cx="1023505" cy="1023505"/>
            </a:xfrm>
            <a:prstGeom prst="rect">
              <a:avLst/>
            </a:prstGeom>
          </p:spPr>
        </p:pic>
      </p:grpSp>
      <p:grpSp>
        <p:nvGrpSpPr>
          <p:cNvPr id="1202" name="群組 1201">
            <a:extLst>
              <a:ext uri="{FF2B5EF4-FFF2-40B4-BE49-F238E27FC236}">
                <a16:creationId xmlns:a16="http://schemas.microsoft.com/office/drawing/2014/main" id="{C0B728BD-1C58-2FF9-BDD9-458ACE413836}"/>
              </a:ext>
            </a:extLst>
          </p:cNvPr>
          <p:cNvGrpSpPr/>
          <p:nvPr/>
        </p:nvGrpSpPr>
        <p:grpSpPr>
          <a:xfrm>
            <a:off x="954303" y="804906"/>
            <a:ext cx="3028100" cy="2763911"/>
            <a:chOff x="910634" y="993775"/>
            <a:chExt cx="3028100" cy="2763911"/>
          </a:xfrm>
        </p:grpSpPr>
        <p:grpSp>
          <p:nvGrpSpPr>
            <p:cNvPr id="1085" name="群組 1084">
              <a:extLst>
                <a:ext uri="{FF2B5EF4-FFF2-40B4-BE49-F238E27FC236}">
                  <a16:creationId xmlns:a16="http://schemas.microsoft.com/office/drawing/2014/main" id="{4A62A9D3-FF25-84E7-7E29-9FDC6F3046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0634" y="993775"/>
              <a:ext cx="1934165" cy="2763911"/>
              <a:chOff x="3033273" y="-820936"/>
              <a:chExt cx="6499264" cy="9009231"/>
            </a:xfrm>
          </p:grpSpPr>
          <p:sp>
            <p:nvSpPr>
              <p:cNvPr id="1086" name="立方體 1085">
                <a:extLst>
                  <a:ext uri="{FF2B5EF4-FFF2-40B4-BE49-F238E27FC236}">
                    <a16:creationId xmlns:a16="http://schemas.microsoft.com/office/drawing/2014/main" id="{69E37548-56E1-54A1-E1D4-3BE8D7969451}"/>
                  </a:ext>
                </a:extLst>
              </p:cNvPr>
              <p:cNvSpPr/>
              <p:nvPr/>
            </p:nvSpPr>
            <p:spPr>
              <a:xfrm>
                <a:off x="5956378" y="1750183"/>
                <a:ext cx="3576159" cy="438701"/>
              </a:xfrm>
              <a:prstGeom prst="cube">
                <a:avLst>
                  <a:gd name="adj" fmla="val 23574"/>
                </a:avLst>
              </a:prstGeom>
              <a:gradFill flip="none" rotWithShape="1">
                <a:gsLst>
                  <a:gs pos="9000">
                    <a:srgbClr val="0000FF"/>
                  </a:gs>
                  <a:gs pos="67000">
                    <a:srgbClr val="3F3FFF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grpSp>
            <p:nvGrpSpPr>
              <p:cNvPr id="1087" name="群組 1086">
                <a:extLst>
                  <a:ext uri="{FF2B5EF4-FFF2-40B4-BE49-F238E27FC236}">
                    <a16:creationId xmlns:a16="http://schemas.microsoft.com/office/drawing/2014/main" id="{DE4C67F2-571D-7B41-5E3E-6216B80ACC59}"/>
                  </a:ext>
                </a:extLst>
              </p:cNvPr>
              <p:cNvGrpSpPr/>
              <p:nvPr/>
            </p:nvGrpSpPr>
            <p:grpSpPr>
              <a:xfrm>
                <a:off x="4545589" y="-820936"/>
                <a:ext cx="3452652" cy="9009231"/>
                <a:chOff x="4545589" y="-820937"/>
                <a:chExt cx="3452653" cy="9009237"/>
              </a:xfrm>
            </p:grpSpPr>
            <p:sp>
              <p:nvSpPr>
                <p:cNvPr id="1089" name="圓柱形 1088">
                  <a:extLst>
                    <a:ext uri="{FF2B5EF4-FFF2-40B4-BE49-F238E27FC236}">
                      <a16:creationId xmlns:a16="http://schemas.microsoft.com/office/drawing/2014/main" id="{4151B3D3-3C70-1937-81A8-155E4B315D4D}"/>
                    </a:ext>
                  </a:extLst>
                </p:cNvPr>
                <p:cNvSpPr/>
                <p:nvPr/>
              </p:nvSpPr>
              <p:spPr>
                <a:xfrm>
                  <a:off x="7736521" y="-816324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090" name="圓柱形 1089">
                  <a:extLst>
                    <a:ext uri="{FF2B5EF4-FFF2-40B4-BE49-F238E27FC236}">
                      <a16:creationId xmlns:a16="http://schemas.microsoft.com/office/drawing/2014/main" id="{7265C947-7AD1-F94A-A056-D2529B755F3D}"/>
                    </a:ext>
                  </a:extLst>
                </p:cNvPr>
                <p:cNvSpPr/>
                <p:nvPr/>
              </p:nvSpPr>
              <p:spPr>
                <a:xfrm>
                  <a:off x="7279539" y="-816324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091" name="圓柱形 1090">
                  <a:extLst>
                    <a:ext uri="{FF2B5EF4-FFF2-40B4-BE49-F238E27FC236}">
                      <a16:creationId xmlns:a16="http://schemas.microsoft.com/office/drawing/2014/main" id="{19ED4434-6501-8701-4B34-823811866EAE}"/>
                    </a:ext>
                  </a:extLst>
                </p:cNvPr>
                <p:cNvSpPr/>
                <p:nvPr/>
              </p:nvSpPr>
              <p:spPr>
                <a:xfrm>
                  <a:off x="6826742" y="-820937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092" name="圓柱形 1091">
                  <a:extLst>
                    <a:ext uri="{FF2B5EF4-FFF2-40B4-BE49-F238E27FC236}">
                      <a16:creationId xmlns:a16="http://schemas.microsoft.com/office/drawing/2014/main" id="{006A5618-718E-2D00-30A0-54D39300CCEA}"/>
                    </a:ext>
                  </a:extLst>
                </p:cNvPr>
                <p:cNvSpPr/>
                <p:nvPr/>
              </p:nvSpPr>
              <p:spPr>
                <a:xfrm>
                  <a:off x="6369764" y="-820937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093" name="圓柱形 1092">
                  <a:extLst>
                    <a:ext uri="{FF2B5EF4-FFF2-40B4-BE49-F238E27FC236}">
                      <a16:creationId xmlns:a16="http://schemas.microsoft.com/office/drawing/2014/main" id="{919F3639-556E-1EC8-E184-E2C387EFAAFF}"/>
                    </a:ext>
                  </a:extLst>
                </p:cNvPr>
                <p:cNvSpPr/>
                <p:nvPr/>
              </p:nvSpPr>
              <p:spPr>
                <a:xfrm>
                  <a:off x="5912346" y="-811700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094" name="圓柱形 1093">
                  <a:extLst>
                    <a:ext uri="{FF2B5EF4-FFF2-40B4-BE49-F238E27FC236}">
                      <a16:creationId xmlns:a16="http://schemas.microsoft.com/office/drawing/2014/main" id="{360806C9-860A-23DB-80F2-710403253339}"/>
                    </a:ext>
                  </a:extLst>
                </p:cNvPr>
                <p:cNvSpPr/>
                <p:nvPr/>
              </p:nvSpPr>
              <p:spPr>
                <a:xfrm>
                  <a:off x="5455364" y="-811700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095" name="圓柱形 1094">
                  <a:extLst>
                    <a:ext uri="{FF2B5EF4-FFF2-40B4-BE49-F238E27FC236}">
                      <a16:creationId xmlns:a16="http://schemas.microsoft.com/office/drawing/2014/main" id="{E4D1844B-A1EF-20B2-E0A9-4157DD63DC17}"/>
                    </a:ext>
                  </a:extLst>
                </p:cNvPr>
                <p:cNvSpPr/>
                <p:nvPr/>
              </p:nvSpPr>
              <p:spPr>
                <a:xfrm>
                  <a:off x="5002567" y="-816313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096" name="圓柱形 1095">
                  <a:extLst>
                    <a:ext uri="{FF2B5EF4-FFF2-40B4-BE49-F238E27FC236}">
                      <a16:creationId xmlns:a16="http://schemas.microsoft.com/office/drawing/2014/main" id="{118B34B7-B552-3EAC-E4D8-92C4C1A6775A}"/>
                    </a:ext>
                  </a:extLst>
                </p:cNvPr>
                <p:cNvSpPr/>
                <p:nvPr/>
              </p:nvSpPr>
              <p:spPr>
                <a:xfrm>
                  <a:off x="4545589" y="-816313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088" name="立方體 1087">
                <a:extLst>
                  <a:ext uri="{FF2B5EF4-FFF2-40B4-BE49-F238E27FC236}">
                    <a16:creationId xmlns:a16="http://schemas.microsoft.com/office/drawing/2014/main" id="{AEDF00E6-4A0C-3CC5-250C-13D20D5CA987}"/>
                  </a:ext>
                </a:extLst>
              </p:cNvPr>
              <p:cNvSpPr/>
              <p:nvPr/>
            </p:nvSpPr>
            <p:spPr>
              <a:xfrm>
                <a:off x="3033273" y="5198737"/>
                <a:ext cx="3609975" cy="438701"/>
              </a:xfrm>
              <a:prstGeom prst="cube">
                <a:avLst>
                  <a:gd name="adj" fmla="val 23574"/>
                </a:avLst>
              </a:prstGeom>
              <a:gradFill flip="none" rotWithShape="1">
                <a:gsLst>
                  <a:gs pos="9000">
                    <a:srgbClr val="0000FF"/>
                  </a:gs>
                  <a:gs pos="67000">
                    <a:srgbClr val="3F3FFF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grpSp>
          <p:nvGrpSpPr>
            <p:cNvPr id="1150" name="群組 1149">
              <a:extLst>
                <a:ext uri="{FF2B5EF4-FFF2-40B4-BE49-F238E27FC236}">
                  <a16:creationId xmlns:a16="http://schemas.microsoft.com/office/drawing/2014/main" id="{E25E1749-2B0A-059D-6028-212107DCC38D}"/>
                </a:ext>
              </a:extLst>
            </p:cNvPr>
            <p:cNvGrpSpPr/>
            <p:nvPr/>
          </p:nvGrpSpPr>
          <p:grpSpPr>
            <a:xfrm>
              <a:off x="1012799" y="1901888"/>
              <a:ext cx="1605749" cy="861651"/>
              <a:chOff x="1012800" y="1626907"/>
              <a:chExt cx="1425988" cy="765191"/>
            </a:xfrm>
          </p:grpSpPr>
          <p:grpSp>
            <p:nvGrpSpPr>
              <p:cNvPr id="1098" name="Group 850">
                <a:extLst>
                  <a:ext uri="{FF2B5EF4-FFF2-40B4-BE49-F238E27FC236}">
                    <a16:creationId xmlns:a16="http://schemas.microsoft.com/office/drawing/2014/main" id="{631BD971-10F7-72B0-0D73-045EF2218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9039" y="1626907"/>
                <a:ext cx="1099749" cy="383786"/>
                <a:chOff x="542925" y="1466853"/>
                <a:chExt cx="1406" cy="545"/>
              </a:xfrm>
            </p:grpSpPr>
            <p:sp>
              <p:nvSpPr>
                <p:cNvPr id="1106" name="Freeform 851">
                  <a:extLst>
                    <a:ext uri="{FF2B5EF4-FFF2-40B4-BE49-F238E27FC236}">
                      <a16:creationId xmlns:a16="http://schemas.microsoft.com/office/drawing/2014/main" id="{2078C753-72D1-9BA9-7AE8-A3B64AAF2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4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00FFFF">
                    <a:alpha val="58038"/>
                  </a:srgbClr>
                </a:solidFill>
                <a:ln w="6350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07" name="Freeform 852">
                  <a:extLst>
                    <a:ext uri="{FF2B5EF4-FFF2-40B4-BE49-F238E27FC236}">
                      <a16:creationId xmlns:a16="http://schemas.microsoft.com/office/drawing/2014/main" id="{4B192927-6044-6E29-3401-0DA450619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4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</a:path>
                  </a:pathLst>
                </a:custGeom>
                <a:noFill/>
                <a:ln w="1588">
                  <a:noFill/>
                  <a:prstDash val="solid"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08" name="Line 853">
                  <a:extLst>
                    <a:ext uri="{FF2B5EF4-FFF2-40B4-BE49-F238E27FC236}">
                      <a16:creationId xmlns:a16="http://schemas.microsoft.com/office/drawing/2014/main" id="{1E6C1DB5-89D8-F528-1B4A-AFCBBE8D0D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925" y="1467380"/>
                  <a:ext cx="996" cy="0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09" name="Line 854">
                  <a:extLst>
                    <a:ext uri="{FF2B5EF4-FFF2-40B4-BE49-F238E27FC236}">
                      <a16:creationId xmlns:a16="http://schemas.microsoft.com/office/drawing/2014/main" id="{F62DD555-8092-D931-19F7-409D7BA64B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921" y="1467380"/>
                  <a:ext cx="0" cy="18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10" name="Line 855">
                  <a:extLst>
                    <a:ext uri="{FF2B5EF4-FFF2-40B4-BE49-F238E27FC236}">
                      <a16:creationId xmlns:a16="http://schemas.microsoft.com/office/drawing/2014/main" id="{F186CDCF-90A4-3DD5-51DB-1FA601C0EB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0" y="1466853"/>
                  <a:ext cx="410" cy="526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11" name="Line 856">
                  <a:extLst>
                    <a:ext uri="{FF2B5EF4-FFF2-40B4-BE49-F238E27FC236}">
                      <a16:creationId xmlns:a16="http://schemas.microsoft.com/office/drawing/2014/main" id="{8793BE69-E59D-F380-D399-388489D0A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1" y="1466869"/>
                  <a:ext cx="410" cy="526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127" name="Group 850">
                <a:extLst>
                  <a:ext uri="{FF2B5EF4-FFF2-40B4-BE49-F238E27FC236}">
                    <a16:creationId xmlns:a16="http://schemas.microsoft.com/office/drawing/2014/main" id="{FBE04592-0B0F-60B6-8851-D579F6CE4F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2800" y="2008312"/>
                <a:ext cx="1099749" cy="383786"/>
                <a:chOff x="542925" y="1466853"/>
                <a:chExt cx="1406" cy="545"/>
              </a:xfrm>
            </p:grpSpPr>
            <p:sp>
              <p:nvSpPr>
                <p:cNvPr id="1128" name="Freeform 851">
                  <a:extLst>
                    <a:ext uri="{FF2B5EF4-FFF2-40B4-BE49-F238E27FC236}">
                      <a16:creationId xmlns:a16="http://schemas.microsoft.com/office/drawing/2014/main" id="{65381EA0-9AED-D704-C7F2-2627BCB9F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4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00FFFF">
                    <a:alpha val="58038"/>
                  </a:srgbClr>
                </a:solidFill>
                <a:ln w="6350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29" name="Freeform 852">
                  <a:extLst>
                    <a:ext uri="{FF2B5EF4-FFF2-40B4-BE49-F238E27FC236}">
                      <a16:creationId xmlns:a16="http://schemas.microsoft.com/office/drawing/2014/main" id="{B4AFBF0D-8772-3B52-E3F2-831FA792E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4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</a:path>
                  </a:pathLst>
                </a:custGeom>
                <a:noFill/>
                <a:ln w="1588">
                  <a:noFill/>
                  <a:prstDash val="solid"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30" name="Line 853">
                  <a:extLst>
                    <a:ext uri="{FF2B5EF4-FFF2-40B4-BE49-F238E27FC236}">
                      <a16:creationId xmlns:a16="http://schemas.microsoft.com/office/drawing/2014/main" id="{29EB2A24-1665-CE54-39C5-4D0C945AF2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925" y="1467380"/>
                  <a:ext cx="996" cy="0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31" name="Line 854">
                  <a:extLst>
                    <a:ext uri="{FF2B5EF4-FFF2-40B4-BE49-F238E27FC236}">
                      <a16:creationId xmlns:a16="http://schemas.microsoft.com/office/drawing/2014/main" id="{3E6E3C8A-1E7D-A37A-EE11-4B55BAE904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921" y="1467380"/>
                  <a:ext cx="0" cy="18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32" name="Line 855">
                  <a:extLst>
                    <a:ext uri="{FF2B5EF4-FFF2-40B4-BE49-F238E27FC236}">
                      <a16:creationId xmlns:a16="http://schemas.microsoft.com/office/drawing/2014/main" id="{508DFF8A-D77B-2842-E431-AC8E4707AC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0" y="1466853"/>
                  <a:ext cx="410" cy="526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33" name="Line 856">
                  <a:extLst>
                    <a:ext uri="{FF2B5EF4-FFF2-40B4-BE49-F238E27FC236}">
                      <a16:creationId xmlns:a16="http://schemas.microsoft.com/office/drawing/2014/main" id="{7C30C1C9-415B-8F1C-FA4E-1383304F7F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1" y="1466869"/>
                  <a:ext cx="410" cy="526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1149" name="群組 1148">
              <a:extLst>
                <a:ext uri="{FF2B5EF4-FFF2-40B4-BE49-F238E27FC236}">
                  <a16:creationId xmlns:a16="http://schemas.microsoft.com/office/drawing/2014/main" id="{A9591CFA-AC3A-9182-E12A-9935EEC43743}"/>
                </a:ext>
              </a:extLst>
            </p:cNvPr>
            <p:cNvGrpSpPr/>
            <p:nvPr/>
          </p:nvGrpSpPr>
          <p:grpSpPr>
            <a:xfrm>
              <a:off x="1706713" y="1619276"/>
              <a:ext cx="846230" cy="1189896"/>
              <a:chOff x="1706713" y="1344295"/>
              <a:chExt cx="751496" cy="1056689"/>
            </a:xfrm>
          </p:grpSpPr>
          <p:grpSp>
            <p:nvGrpSpPr>
              <p:cNvPr id="1134" name="群組 1133">
                <a:extLst>
                  <a:ext uri="{FF2B5EF4-FFF2-40B4-BE49-F238E27FC236}">
                    <a16:creationId xmlns:a16="http://schemas.microsoft.com/office/drawing/2014/main" id="{32674228-651D-CF08-8B72-A4717BE6C5B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84008" y="1344295"/>
                <a:ext cx="174201" cy="365860"/>
                <a:chOff x="11083268" y="4633402"/>
                <a:chExt cx="547574" cy="1150023"/>
              </a:xfrm>
            </p:grpSpPr>
            <p:pic>
              <p:nvPicPr>
                <p:cNvPr id="1135" name="圖片 1134">
                  <a:extLst>
                    <a:ext uri="{FF2B5EF4-FFF2-40B4-BE49-F238E27FC236}">
                      <a16:creationId xmlns:a16="http://schemas.microsoft.com/office/drawing/2014/main" id="{33B3537C-7936-AA94-BBD1-A6F6EE94F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6260" r="100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4816" b="33849"/>
                <a:stretch>
                  <a:fillRect/>
                </a:stretch>
              </p:blipFill>
              <p:spPr>
                <a:xfrm rot="5400000">
                  <a:off x="10995074" y="4809604"/>
                  <a:ext cx="716532" cy="364127"/>
                </a:xfrm>
                <a:prstGeom prst="rect">
                  <a:avLst/>
                </a:prstGeom>
              </p:spPr>
            </p:pic>
            <p:pic>
              <p:nvPicPr>
                <p:cNvPr id="1136" name="圖片 1135">
                  <a:extLst>
                    <a:ext uri="{FF2B5EF4-FFF2-40B4-BE49-F238E27FC236}">
                      <a16:creationId xmlns:a16="http://schemas.microsoft.com/office/drawing/2014/main" id="{6258204A-AEB2-3671-88E5-8308D1ACB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80769">
                              <a14:foregroundMark x1="14103" y1="51000" x2="14103" y2="51000"/>
                              <a14:foregroundMark x1="29487" y1="49500" x2="29487" y2="49500"/>
                              <a14:foregroundMark x1="47436" y1="47000" x2="47436" y2="47000"/>
                              <a14:foregroundMark x1="65385" y1="46500" x2="65385" y2="46500"/>
                              <a14:foregroundMark x1="80769" y1="44500" x2="80769" y2="44500"/>
                            </a14:backgroundRemoval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423" b="26456"/>
                <a:stretch>
                  <a:fillRect/>
                </a:stretch>
              </p:blipFill>
              <p:spPr>
                <a:xfrm rot="5400000">
                  <a:off x="11130784" y="5283367"/>
                  <a:ext cx="452542" cy="547574"/>
                </a:xfrm>
                <a:prstGeom prst="rect">
                  <a:avLst/>
                </a:prstGeom>
              </p:spPr>
            </p:pic>
          </p:grpSp>
          <p:grpSp>
            <p:nvGrpSpPr>
              <p:cNvPr id="1137" name="群組 1136">
                <a:extLst>
                  <a:ext uri="{FF2B5EF4-FFF2-40B4-BE49-F238E27FC236}">
                    <a16:creationId xmlns:a16="http://schemas.microsoft.com/office/drawing/2014/main" id="{90266409-2B69-4B20-AB39-631E49201B1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45278" y="1509219"/>
                <a:ext cx="174201" cy="365860"/>
                <a:chOff x="11083268" y="4633402"/>
                <a:chExt cx="547574" cy="1150023"/>
              </a:xfrm>
            </p:grpSpPr>
            <p:pic>
              <p:nvPicPr>
                <p:cNvPr id="1138" name="圖片 1137">
                  <a:extLst>
                    <a:ext uri="{FF2B5EF4-FFF2-40B4-BE49-F238E27FC236}">
                      <a16:creationId xmlns:a16="http://schemas.microsoft.com/office/drawing/2014/main" id="{47B17EEF-9999-13F1-1351-F15E80A44D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6260" r="100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4816" b="33849"/>
                <a:stretch>
                  <a:fillRect/>
                </a:stretch>
              </p:blipFill>
              <p:spPr>
                <a:xfrm rot="5400000">
                  <a:off x="10995074" y="4809604"/>
                  <a:ext cx="716532" cy="364127"/>
                </a:xfrm>
                <a:prstGeom prst="rect">
                  <a:avLst/>
                </a:prstGeom>
              </p:spPr>
            </p:pic>
            <p:pic>
              <p:nvPicPr>
                <p:cNvPr id="1139" name="圖片 1138">
                  <a:extLst>
                    <a:ext uri="{FF2B5EF4-FFF2-40B4-BE49-F238E27FC236}">
                      <a16:creationId xmlns:a16="http://schemas.microsoft.com/office/drawing/2014/main" id="{DCB576DE-45DE-4135-312E-C9E8EDAA5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80769">
                              <a14:foregroundMark x1="14103" y1="51000" x2="14103" y2="51000"/>
                              <a14:foregroundMark x1="29487" y1="49500" x2="29487" y2="49500"/>
                              <a14:foregroundMark x1="47436" y1="47000" x2="47436" y2="47000"/>
                              <a14:foregroundMark x1="65385" y1="46500" x2="65385" y2="46500"/>
                              <a14:foregroundMark x1="80769" y1="44500" x2="80769" y2="44500"/>
                            </a14:backgroundRemoval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423" b="26456"/>
                <a:stretch>
                  <a:fillRect/>
                </a:stretch>
              </p:blipFill>
              <p:spPr>
                <a:xfrm rot="5400000">
                  <a:off x="11130784" y="5283367"/>
                  <a:ext cx="452542" cy="547574"/>
                </a:xfrm>
                <a:prstGeom prst="rect">
                  <a:avLst/>
                </a:prstGeom>
              </p:spPr>
            </p:pic>
          </p:grpSp>
          <p:grpSp>
            <p:nvGrpSpPr>
              <p:cNvPr id="1140" name="群組 1139">
                <a:extLst>
                  <a:ext uri="{FF2B5EF4-FFF2-40B4-BE49-F238E27FC236}">
                    <a16:creationId xmlns:a16="http://schemas.microsoft.com/office/drawing/2014/main" id="{BE38343E-0E4F-885D-BD96-B74842B214E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94769" y="1692174"/>
                <a:ext cx="174201" cy="365860"/>
                <a:chOff x="11083268" y="4633402"/>
                <a:chExt cx="547574" cy="1150023"/>
              </a:xfrm>
            </p:grpSpPr>
            <p:pic>
              <p:nvPicPr>
                <p:cNvPr id="1141" name="圖片 1140">
                  <a:extLst>
                    <a:ext uri="{FF2B5EF4-FFF2-40B4-BE49-F238E27FC236}">
                      <a16:creationId xmlns:a16="http://schemas.microsoft.com/office/drawing/2014/main" id="{6E494812-2152-1096-F78E-57AF647F82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6260" r="100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4816" b="33849"/>
                <a:stretch>
                  <a:fillRect/>
                </a:stretch>
              </p:blipFill>
              <p:spPr>
                <a:xfrm rot="5400000">
                  <a:off x="10995074" y="4809604"/>
                  <a:ext cx="716532" cy="364127"/>
                </a:xfrm>
                <a:prstGeom prst="rect">
                  <a:avLst/>
                </a:prstGeom>
              </p:spPr>
            </p:pic>
            <p:pic>
              <p:nvPicPr>
                <p:cNvPr id="1142" name="圖片 1141">
                  <a:extLst>
                    <a:ext uri="{FF2B5EF4-FFF2-40B4-BE49-F238E27FC236}">
                      <a16:creationId xmlns:a16="http://schemas.microsoft.com/office/drawing/2014/main" id="{733D49EF-3798-9CC9-B2BB-F5C66EF71F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80769">
                              <a14:foregroundMark x1="14103" y1="51000" x2="14103" y2="51000"/>
                              <a14:foregroundMark x1="29487" y1="49500" x2="29487" y2="49500"/>
                              <a14:foregroundMark x1="47436" y1="47000" x2="47436" y2="47000"/>
                              <a14:foregroundMark x1="65385" y1="46500" x2="65385" y2="46500"/>
                              <a14:foregroundMark x1="80769" y1="44500" x2="80769" y2="44500"/>
                            </a14:backgroundRemoval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423" b="26456"/>
                <a:stretch>
                  <a:fillRect/>
                </a:stretch>
              </p:blipFill>
              <p:spPr>
                <a:xfrm rot="5400000">
                  <a:off x="11130784" y="5283367"/>
                  <a:ext cx="452542" cy="547574"/>
                </a:xfrm>
                <a:prstGeom prst="rect">
                  <a:avLst/>
                </a:prstGeom>
              </p:spPr>
            </p:pic>
          </p:grpSp>
          <p:grpSp>
            <p:nvGrpSpPr>
              <p:cNvPr id="1143" name="群組 1142">
                <a:extLst>
                  <a:ext uri="{FF2B5EF4-FFF2-40B4-BE49-F238E27FC236}">
                    <a16:creationId xmlns:a16="http://schemas.microsoft.com/office/drawing/2014/main" id="{E48DB48A-7351-A3F8-CBAC-22333EDBAF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45636" y="1866724"/>
                <a:ext cx="174201" cy="365860"/>
                <a:chOff x="11083268" y="4633402"/>
                <a:chExt cx="547574" cy="1150023"/>
              </a:xfrm>
            </p:grpSpPr>
            <p:pic>
              <p:nvPicPr>
                <p:cNvPr id="1144" name="圖片 1143">
                  <a:extLst>
                    <a:ext uri="{FF2B5EF4-FFF2-40B4-BE49-F238E27FC236}">
                      <a16:creationId xmlns:a16="http://schemas.microsoft.com/office/drawing/2014/main" id="{B4162C1F-6F9B-692E-0176-688CFAB8E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6260" r="100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4816" b="33849"/>
                <a:stretch>
                  <a:fillRect/>
                </a:stretch>
              </p:blipFill>
              <p:spPr>
                <a:xfrm rot="5400000">
                  <a:off x="10995074" y="4809604"/>
                  <a:ext cx="716532" cy="364127"/>
                </a:xfrm>
                <a:prstGeom prst="rect">
                  <a:avLst/>
                </a:prstGeom>
              </p:spPr>
            </p:pic>
            <p:pic>
              <p:nvPicPr>
                <p:cNvPr id="1145" name="圖片 1144">
                  <a:extLst>
                    <a:ext uri="{FF2B5EF4-FFF2-40B4-BE49-F238E27FC236}">
                      <a16:creationId xmlns:a16="http://schemas.microsoft.com/office/drawing/2014/main" id="{AB77FB02-D07C-4371-33F2-8CA72E720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80769">
                              <a14:foregroundMark x1="14103" y1="51000" x2="14103" y2="51000"/>
                              <a14:foregroundMark x1="29487" y1="49500" x2="29487" y2="49500"/>
                              <a14:foregroundMark x1="47436" y1="47000" x2="47436" y2="47000"/>
                              <a14:foregroundMark x1="65385" y1="46500" x2="65385" y2="46500"/>
                              <a14:foregroundMark x1="80769" y1="44500" x2="80769" y2="44500"/>
                            </a14:backgroundRemoval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423" b="26456"/>
                <a:stretch>
                  <a:fillRect/>
                </a:stretch>
              </p:blipFill>
              <p:spPr>
                <a:xfrm rot="5400000">
                  <a:off x="11130784" y="5283367"/>
                  <a:ext cx="452542" cy="547574"/>
                </a:xfrm>
                <a:prstGeom prst="rect">
                  <a:avLst/>
                </a:prstGeom>
              </p:spPr>
            </p:pic>
          </p:grpSp>
          <p:grpSp>
            <p:nvGrpSpPr>
              <p:cNvPr id="1146" name="群組 1145">
                <a:extLst>
                  <a:ext uri="{FF2B5EF4-FFF2-40B4-BE49-F238E27FC236}">
                    <a16:creationId xmlns:a16="http://schemas.microsoft.com/office/drawing/2014/main" id="{338605AD-F221-5EBF-13DB-78C505BAD0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06713" y="2035124"/>
                <a:ext cx="174201" cy="365860"/>
                <a:chOff x="11083268" y="4633402"/>
                <a:chExt cx="547574" cy="1150023"/>
              </a:xfrm>
            </p:grpSpPr>
            <p:pic>
              <p:nvPicPr>
                <p:cNvPr id="1147" name="圖片 1146">
                  <a:extLst>
                    <a:ext uri="{FF2B5EF4-FFF2-40B4-BE49-F238E27FC236}">
                      <a16:creationId xmlns:a16="http://schemas.microsoft.com/office/drawing/2014/main" id="{C036B415-D3C8-622D-2A38-406AB55B7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6260" r="100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4816" b="33849"/>
                <a:stretch>
                  <a:fillRect/>
                </a:stretch>
              </p:blipFill>
              <p:spPr>
                <a:xfrm rot="5400000">
                  <a:off x="10995074" y="4809604"/>
                  <a:ext cx="716532" cy="364127"/>
                </a:xfrm>
                <a:prstGeom prst="rect">
                  <a:avLst/>
                </a:prstGeom>
              </p:spPr>
            </p:pic>
            <p:pic>
              <p:nvPicPr>
                <p:cNvPr id="1148" name="圖片 1147">
                  <a:extLst>
                    <a:ext uri="{FF2B5EF4-FFF2-40B4-BE49-F238E27FC236}">
                      <a16:creationId xmlns:a16="http://schemas.microsoft.com/office/drawing/2014/main" id="{C8181E54-2785-5669-8518-BF10635561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0" r="80769">
                              <a14:foregroundMark x1="14103" y1="51000" x2="14103" y2="51000"/>
                              <a14:foregroundMark x1="29487" y1="49500" x2="29487" y2="49500"/>
                              <a14:foregroundMark x1="47436" y1="47000" x2="47436" y2="47000"/>
                              <a14:foregroundMark x1="65385" y1="46500" x2="65385" y2="46500"/>
                              <a14:foregroundMark x1="80769" y1="44500" x2="80769" y2="44500"/>
                            </a14:backgroundRemoval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423" b="26456"/>
                <a:stretch>
                  <a:fillRect/>
                </a:stretch>
              </p:blipFill>
              <p:spPr>
                <a:xfrm rot="5400000">
                  <a:off x="11130784" y="5283367"/>
                  <a:ext cx="452542" cy="547574"/>
                </a:xfrm>
                <a:prstGeom prst="rect">
                  <a:avLst/>
                </a:prstGeom>
              </p:spPr>
            </p:pic>
          </p:grpSp>
        </p:grpSp>
        <p:sp>
          <p:nvSpPr>
            <p:cNvPr id="1182" name="テキスト ボックス 16">
              <a:extLst>
                <a:ext uri="{FF2B5EF4-FFF2-40B4-BE49-F238E27FC236}">
                  <a16:creationId xmlns:a16="http://schemas.microsoft.com/office/drawing/2014/main" id="{C8EDB19D-F7E2-DFEF-20D3-9C07E11F6C57}"/>
                </a:ext>
              </a:extLst>
            </p:cNvPr>
            <p:cNvSpPr txBox="1"/>
            <p:nvPr/>
          </p:nvSpPr>
          <p:spPr>
            <a:xfrm>
              <a:off x="2256863" y="1319331"/>
              <a:ext cx="168187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600" b="1" dirty="0">
                  <a:solidFill>
                    <a:srgbClr val="001F6B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▼</a:t>
              </a:r>
              <a:r>
                <a:rPr kumimoji="1" lang="zh-TW" altLang="en-US" sz="2000" b="1" dirty="0">
                  <a:solidFill>
                    <a:srgbClr val="001F6B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「点」</a:t>
              </a:r>
              <a:r>
                <a:rPr kumimoji="1" lang="ja-JP" altLang="en-US" sz="2000" b="1" dirty="0">
                  <a:solidFill>
                    <a:srgbClr val="001F6B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検出</a:t>
              </a:r>
              <a:endParaRPr kumimoji="1" lang="ja-JP" altLang="en-US" sz="2000" b="1" dirty="0">
                <a:solidFill>
                  <a:srgbClr val="001F6B"/>
                </a:solidFill>
                <a:highlight>
                  <a:srgbClr val="000080"/>
                </a:highlight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grpSp>
          <p:nvGrpSpPr>
            <p:cNvPr id="1200" name="群組 1199">
              <a:extLst>
                <a:ext uri="{FF2B5EF4-FFF2-40B4-BE49-F238E27FC236}">
                  <a16:creationId xmlns:a16="http://schemas.microsoft.com/office/drawing/2014/main" id="{00B6AFFB-E70F-F2EB-0D59-8CE5B8BB73C1}"/>
                </a:ext>
              </a:extLst>
            </p:cNvPr>
            <p:cNvGrpSpPr/>
            <p:nvPr/>
          </p:nvGrpSpPr>
          <p:grpSpPr>
            <a:xfrm>
              <a:off x="1918356" y="1983481"/>
              <a:ext cx="1145133" cy="735859"/>
              <a:chOff x="1930256" y="1976338"/>
              <a:chExt cx="1319914" cy="735859"/>
            </a:xfrm>
            <a:solidFill>
              <a:schemeClr val="tx1">
                <a:lumMod val="65000"/>
                <a:lumOff val="35000"/>
                <a:alpha val="60000"/>
              </a:schemeClr>
            </a:solidFill>
          </p:grpSpPr>
          <p:sp>
            <p:nvSpPr>
              <p:cNvPr id="1185" name="平行四邊形 1184">
                <a:extLst>
                  <a:ext uri="{FF2B5EF4-FFF2-40B4-BE49-F238E27FC236}">
                    <a16:creationId xmlns:a16="http://schemas.microsoft.com/office/drawing/2014/main" id="{F2345736-78DA-9B45-C3E0-326807632D10}"/>
                  </a:ext>
                </a:extLst>
              </p:cNvPr>
              <p:cNvSpPr/>
              <p:nvPr/>
            </p:nvSpPr>
            <p:spPr>
              <a:xfrm>
                <a:off x="2535869" y="1976338"/>
                <a:ext cx="714301" cy="123859"/>
              </a:xfrm>
              <a:prstGeom prst="parallelogram">
                <a:avLst>
                  <a:gd name="adj" fmla="val 8345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86" name="平行四邊形 1185">
                <a:extLst>
                  <a:ext uri="{FF2B5EF4-FFF2-40B4-BE49-F238E27FC236}">
                    <a16:creationId xmlns:a16="http://schemas.microsoft.com/office/drawing/2014/main" id="{A7DE98A0-E977-2299-87BD-B1715DCF5F9C}"/>
                  </a:ext>
                </a:extLst>
              </p:cNvPr>
              <p:cNvSpPr/>
              <p:nvPr/>
            </p:nvSpPr>
            <p:spPr>
              <a:xfrm>
                <a:off x="2337271" y="2181174"/>
                <a:ext cx="714299" cy="123859"/>
              </a:xfrm>
              <a:prstGeom prst="parallelogram">
                <a:avLst>
                  <a:gd name="adj" fmla="val 8345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87" name="平行四邊形 1186">
                <a:extLst>
                  <a:ext uri="{FF2B5EF4-FFF2-40B4-BE49-F238E27FC236}">
                    <a16:creationId xmlns:a16="http://schemas.microsoft.com/office/drawing/2014/main" id="{F8126AB3-DC13-AECC-9D6F-BFEE51D950B9}"/>
                  </a:ext>
                </a:extLst>
              </p:cNvPr>
              <p:cNvSpPr/>
              <p:nvPr/>
            </p:nvSpPr>
            <p:spPr>
              <a:xfrm>
                <a:off x="2133289" y="2383609"/>
                <a:ext cx="714299" cy="123859"/>
              </a:xfrm>
              <a:prstGeom prst="parallelogram">
                <a:avLst>
                  <a:gd name="adj" fmla="val 8345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88" name="平行四邊形 1187">
                <a:extLst>
                  <a:ext uri="{FF2B5EF4-FFF2-40B4-BE49-F238E27FC236}">
                    <a16:creationId xmlns:a16="http://schemas.microsoft.com/office/drawing/2014/main" id="{3FE6F2E1-FEDA-D306-DF7E-DF4C0A9B3830}"/>
                  </a:ext>
                </a:extLst>
              </p:cNvPr>
              <p:cNvSpPr/>
              <p:nvPr/>
            </p:nvSpPr>
            <p:spPr>
              <a:xfrm>
                <a:off x="1930256" y="2588338"/>
                <a:ext cx="714300" cy="123859"/>
              </a:xfrm>
              <a:prstGeom prst="parallelogram">
                <a:avLst>
                  <a:gd name="adj" fmla="val 8345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173" name="群組 1172">
              <a:extLst>
                <a:ext uri="{FF2B5EF4-FFF2-40B4-BE49-F238E27FC236}">
                  <a16:creationId xmlns:a16="http://schemas.microsoft.com/office/drawing/2014/main" id="{A2FA76DC-EF00-CBF0-37DF-C388BF04E3DF}"/>
                </a:ext>
              </a:extLst>
            </p:cNvPr>
            <p:cNvGrpSpPr/>
            <p:nvPr/>
          </p:nvGrpSpPr>
          <p:grpSpPr>
            <a:xfrm>
              <a:off x="1755160" y="1640655"/>
              <a:ext cx="752571" cy="884613"/>
              <a:chOff x="2107823" y="1590238"/>
              <a:chExt cx="668322" cy="785582"/>
            </a:xfrm>
          </p:grpSpPr>
          <p:sp>
            <p:nvSpPr>
              <p:cNvPr id="1168" name="橢圓 1167">
                <a:extLst>
                  <a:ext uri="{FF2B5EF4-FFF2-40B4-BE49-F238E27FC236}">
                    <a16:creationId xmlns:a16="http://schemas.microsoft.com/office/drawing/2014/main" id="{4C6C7B9C-383B-8B2D-C437-DF1B391CEFF6}"/>
                  </a:ext>
                </a:extLst>
              </p:cNvPr>
              <p:cNvSpPr/>
              <p:nvPr/>
            </p:nvSpPr>
            <p:spPr>
              <a:xfrm>
                <a:off x="2684070" y="1590238"/>
                <a:ext cx="92075" cy="920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9" name="橢圓 1168">
                <a:extLst>
                  <a:ext uri="{FF2B5EF4-FFF2-40B4-BE49-F238E27FC236}">
                    <a16:creationId xmlns:a16="http://schemas.microsoft.com/office/drawing/2014/main" id="{75E943F1-82DD-BD4C-407F-5BE669F8D19A}"/>
                  </a:ext>
                </a:extLst>
              </p:cNvPr>
              <p:cNvSpPr/>
              <p:nvPr/>
            </p:nvSpPr>
            <p:spPr>
              <a:xfrm>
                <a:off x="2544110" y="1756926"/>
                <a:ext cx="92075" cy="920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70" name="橢圓 1169">
                <a:extLst>
                  <a:ext uri="{FF2B5EF4-FFF2-40B4-BE49-F238E27FC236}">
                    <a16:creationId xmlns:a16="http://schemas.microsoft.com/office/drawing/2014/main" id="{E8039432-195D-4494-9219-30805B89D8D4}"/>
                  </a:ext>
                </a:extLst>
              </p:cNvPr>
              <p:cNvSpPr/>
              <p:nvPr/>
            </p:nvSpPr>
            <p:spPr>
              <a:xfrm>
                <a:off x="2394358" y="1937687"/>
                <a:ext cx="92075" cy="920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71" name="橢圓 1170">
                <a:extLst>
                  <a:ext uri="{FF2B5EF4-FFF2-40B4-BE49-F238E27FC236}">
                    <a16:creationId xmlns:a16="http://schemas.microsoft.com/office/drawing/2014/main" id="{6264226A-205C-5ED0-233C-F5E87962C918}"/>
                  </a:ext>
                </a:extLst>
              </p:cNvPr>
              <p:cNvSpPr/>
              <p:nvPr/>
            </p:nvSpPr>
            <p:spPr>
              <a:xfrm>
                <a:off x="2246987" y="2106603"/>
                <a:ext cx="92075" cy="920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72" name="橢圓 1171">
                <a:extLst>
                  <a:ext uri="{FF2B5EF4-FFF2-40B4-BE49-F238E27FC236}">
                    <a16:creationId xmlns:a16="http://schemas.microsoft.com/office/drawing/2014/main" id="{A048130B-7783-CEDA-848C-CA8D4447023C}"/>
                  </a:ext>
                </a:extLst>
              </p:cNvPr>
              <p:cNvSpPr/>
              <p:nvPr/>
            </p:nvSpPr>
            <p:spPr>
              <a:xfrm>
                <a:off x="2107823" y="2283745"/>
                <a:ext cx="92075" cy="920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201" name="群組 1200">
              <a:extLst>
                <a:ext uri="{FF2B5EF4-FFF2-40B4-BE49-F238E27FC236}">
                  <a16:creationId xmlns:a16="http://schemas.microsoft.com/office/drawing/2014/main" id="{CCDC601B-8943-B6B2-F0A1-E7C1ABAF01CE}"/>
                </a:ext>
              </a:extLst>
            </p:cNvPr>
            <p:cNvGrpSpPr/>
            <p:nvPr/>
          </p:nvGrpSpPr>
          <p:grpSpPr>
            <a:xfrm>
              <a:off x="2161669" y="1745686"/>
              <a:ext cx="1405103" cy="997333"/>
              <a:chOff x="2080079" y="1738543"/>
              <a:chExt cx="1405103" cy="997333"/>
            </a:xfrm>
          </p:grpSpPr>
          <p:sp>
            <p:nvSpPr>
              <p:cNvPr id="1196" name="テキスト ボックス 16">
                <a:extLst>
                  <a:ext uri="{FF2B5EF4-FFF2-40B4-BE49-F238E27FC236}">
                    <a16:creationId xmlns:a16="http://schemas.microsoft.com/office/drawing/2014/main" id="{9F7F605B-A26E-21D6-295E-A7967A15B328}"/>
                  </a:ext>
                </a:extLst>
              </p:cNvPr>
              <p:cNvSpPr txBox="1"/>
              <p:nvPr/>
            </p:nvSpPr>
            <p:spPr>
              <a:xfrm>
                <a:off x="2641681" y="1738543"/>
                <a:ext cx="843501" cy="3539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7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見逃</a:t>
                </a:r>
                <a:r>
                  <a:rPr kumimoji="1" lang="ja-JP" altLang="en-US" sz="17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し</a:t>
                </a:r>
                <a:endParaRPr kumimoji="1" lang="ja-JP" altLang="en-US" sz="1700" b="1" dirty="0">
                  <a:solidFill>
                    <a:srgbClr val="FF0000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1197" name="テキスト ボックス 16">
                <a:extLst>
                  <a:ext uri="{FF2B5EF4-FFF2-40B4-BE49-F238E27FC236}">
                    <a16:creationId xmlns:a16="http://schemas.microsoft.com/office/drawing/2014/main" id="{52CF6B83-CD39-599E-05BF-6C78E7BD5756}"/>
                  </a:ext>
                </a:extLst>
              </p:cNvPr>
              <p:cNvSpPr txBox="1"/>
              <p:nvPr/>
            </p:nvSpPr>
            <p:spPr>
              <a:xfrm>
                <a:off x="2455519" y="1948679"/>
                <a:ext cx="843501" cy="3539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700" b="1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見逃</a:t>
                </a:r>
                <a:r>
                  <a:rPr kumimoji="1" lang="ja-JP" altLang="en-US" sz="17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し</a:t>
                </a:r>
                <a:endParaRPr kumimoji="1" lang="ja-JP" altLang="en-US" sz="1700" b="1" dirty="0">
                  <a:solidFill>
                    <a:srgbClr val="FF0000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1198" name="テキスト ボックス 16">
                <a:extLst>
                  <a:ext uri="{FF2B5EF4-FFF2-40B4-BE49-F238E27FC236}">
                    <a16:creationId xmlns:a16="http://schemas.microsoft.com/office/drawing/2014/main" id="{281118A6-A849-C9A4-D5CE-F4C8FC4B5D49}"/>
                  </a:ext>
                </a:extLst>
              </p:cNvPr>
              <p:cNvSpPr txBox="1"/>
              <p:nvPr/>
            </p:nvSpPr>
            <p:spPr>
              <a:xfrm>
                <a:off x="2267032" y="2163857"/>
                <a:ext cx="843501" cy="3539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7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見逃</a:t>
                </a:r>
                <a:r>
                  <a:rPr kumimoji="1" lang="ja-JP" altLang="en-US" sz="17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し</a:t>
                </a:r>
                <a:endParaRPr kumimoji="1" lang="ja-JP" altLang="en-US" sz="1700" b="1" dirty="0">
                  <a:solidFill>
                    <a:srgbClr val="FF0000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1199" name="テキスト ボックス 16">
                <a:extLst>
                  <a:ext uri="{FF2B5EF4-FFF2-40B4-BE49-F238E27FC236}">
                    <a16:creationId xmlns:a16="http://schemas.microsoft.com/office/drawing/2014/main" id="{0DA10A51-1352-D7A6-8D2D-17F3EA4A9412}"/>
                  </a:ext>
                </a:extLst>
              </p:cNvPr>
              <p:cNvSpPr txBox="1"/>
              <p:nvPr/>
            </p:nvSpPr>
            <p:spPr>
              <a:xfrm>
                <a:off x="2080079" y="2381933"/>
                <a:ext cx="843501" cy="35394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7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見逃</a:t>
                </a:r>
                <a:r>
                  <a:rPr kumimoji="1" lang="ja-JP" altLang="en-US" sz="17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し</a:t>
                </a:r>
                <a:endParaRPr kumimoji="1" lang="ja-JP" altLang="en-US" sz="1700" b="1" dirty="0">
                  <a:solidFill>
                    <a:srgbClr val="FF0000"/>
                  </a:solidFill>
                  <a:highlight>
                    <a:srgbClr val="000080"/>
                  </a:highlight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</p:grpSp>
      </p:grpSp>
      <p:grpSp>
        <p:nvGrpSpPr>
          <p:cNvPr id="1296" name="群組 1295">
            <a:extLst>
              <a:ext uri="{FF2B5EF4-FFF2-40B4-BE49-F238E27FC236}">
                <a16:creationId xmlns:a16="http://schemas.microsoft.com/office/drawing/2014/main" id="{C6DE4796-AD70-DC6F-4D11-3BEDF8E8A24A}"/>
              </a:ext>
            </a:extLst>
          </p:cNvPr>
          <p:cNvGrpSpPr/>
          <p:nvPr/>
        </p:nvGrpSpPr>
        <p:grpSpPr>
          <a:xfrm>
            <a:off x="4459333" y="1166032"/>
            <a:ext cx="3429729" cy="1778157"/>
            <a:chOff x="4622792" y="1249156"/>
            <a:chExt cx="3429729" cy="1778157"/>
          </a:xfrm>
        </p:grpSpPr>
        <p:pic>
          <p:nvPicPr>
            <p:cNvPr id="1293" name="圖片 1292">
              <a:extLst>
                <a:ext uri="{FF2B5EF4-FFF2-40B4-BE49-F238E27FC236}">
                  <a16:creationId xmlns:a16="http://schemas.microsoft.com/office/drawing/2014/main" id="{7E7D05DA-00AC-0D8E-96C1-40F652574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2792" y="1249156"/>
              <a:ext cx="2962312" cy="1132094"/>
            </a:xfrm>
            <a:prstGeom prst="rect">
              <a:avLst/>
            </a:prstGeom>
          </p:spPr>
        </p:pic>
        <p:sp>
          <p:nvSpPr>
            <p:cNvPr id="1294" name="テキスト ボックス 16">
              <a:extLst>
                <a:ext uri="{FF2B5EF4-FFF2-40B4-BE49-F238E27FC236}">
                  <a16:creationId xmlns:a16="http://schemas.microsoft.com/office/drawing/2014/main" id="{0AE3D782-96D9-1593-CF38-C0F248D2BFA4}"/>
                </a:ext>
              </a:extLst>
            </p:cNvPr>
            <p:cNvSpPr txBox="1"/>
            <p:nvPr/>
          </p:nvSpPr>
          <p:spPr>
            <a:xfrm>
              <a:off x="7455883" y="1796116"/>
              <a:ext cx="596638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3200" b="1">
                  <a:solidFill>
                    <a:srgbClr val="001F6B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個</a:t>
              </a:r>
              <a:endParaRPr kumimoji="1" lang="ja-JP" altLang="en-US" sz="3200" b="1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1295" name="テキスト ボックス 16">
              <a:extLst>
                <a:ext uri="{FF2B5EF4-FFF2-40B4-BE49-F238E27FC236}">
                  <a16:creationId xmlns:a16="http://schemas.microsoft.com/office/drawing/2014/main" id="{4CA184ED-4BEC-556B-9CC9-BA55DE3C25FC}"/>
                </a:ext>
              </a:extLst>
            </p:cNvPr>
            <p:cNvSpPr txBox="1"/>
            <p:nvPr/>
          </p:nvSpPr>
          <p:spPr>
            <a:xfrm>
              <a:off x="5243413" y="2196316"/>
              <a:ext cx="2050562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4800" b="1">
                  <a:solidFill>
                    <a:srgbClr val="001F6B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Sensor</a:t>
              </a:r>
              <a:endParaRPr kumimoji="1" lang="ja-JP" altLang="en-US" sz="4800" b="1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grpSp>
        <p:nvGrpSpPr>
          <p:cNvPr id="1298" name="群組 1297">
            <a:extLst>
              <a:ext uri="{FF2B5EF4-FFF2-40B4-BE49-F238E27FC236}">
                <a16:creationId xmlns:a16="http://schemas.microsoft.com/office/drawing/2014/main" id="{653AC99B-9B83-BF28-A199-8C9862445B73}"/>
              </a:ext>
            </a:extLst>
          </p:cNvPr>
          <p:cNvGrpSpPr/>
          <p:nvPr/>
        </p:nvGrpSpPr>
        <p:grpSpPr>
          <a:xfrm>
            <a:off x="8527454" y="804906"/>
            <a:ext cx="3181531" cy="2763911"/>
            <a:chOff x="8527454" y="888030"/>
            <a:chExt cx="3181531" cy="2763911"/>
          </a:xfrm>
        </p:grpSpPr>
        <p:grpSp>
          <p:nvGrpSpPr>
            <p:cNvPr id="1204" name="群組 1203">
              <a:extLst>
                <a:ext uri="{FF2B5EF4-FFF2-40B4-BE49-F238E27FC236}">
                  <a16:creationId xmlns:a16="http://schemas.microsoft.com/office/drawing/2014/main" id="{EC95E022-4223-93BC-88C4-F3BC395D3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27454" y="888030"/>
              <a:ext cx="1934165" cy="2763911"/>
              <a:chOff x="3033273" y="-820936"/>
              <a:chExt cx="6499264" cy="9009231"/>
            </a:xfrm>
          </p:grpSpPr>
          <p:sp>
            <p:nvSpPr>
              <p:cNvPr id="1253" name="立方體 1252">
                <a:extLst>
                  <a:ext uri="{FF2B5EF4-FFF2-40B4-BE49-F238E27FC236}">
                    <a16:creationId xmlns:a16="http://schemas.microsoft.com/office/drawing/2014/main" id="{000B1195-1F6A-D2F1-95A0-7F4FA24F75F3}"/>
                  </a:ext>
                </a:extLst>
              </p:cNvPr>
              <p:cNvSpPr/>
              <p:nvPr/>
            </p:nvSpPr>
            <p:spPr>
              <a:xfrm>
                <a:off x="5956378" y="1750183"/>
                <a:ext cx="3576159" cy="438701"/>
              </a:xfrm>
              <a:prstGeom prst="cube">
                <a:avLst>
                  <a:gd name="adj" fmla="val 23574"/>
                </a:avLst>
              </a:prstGeom>
              <a:gradFill flip="none" rotWithShape="1">
                <a:gsLst>
                  <a:gs pos="9000">
                    <a:srgbClr val="0000FF"/>
                  </a:gs>
                  <a:gs pos="67000">
                    <a:srgbClr val="3F3FFF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grpSp>
            <p:nvGrpSpPr>
              <p:cNvPr id="1254" name="群組 1253">
                <a:extLst>
                  <a:ext uri="{FF2B5EF4-FFF2-40B4-BE49-F238E27FC236}">
                    <a16:creationId xmlns:a16="http://schemas.microsoft.com/office/drawing/2014/main" id="{E41BFFD1-5C1E-DD32-8C96-D9BFD7A82BBA}"/>
                  </a:ext>
                </a:extLst>
              </p:cNvPr>
              <p:cNvGrpSpPr/>
              <p:nvPr/>
            </p:nvGrpSpPr>
            <p:grpSpPr>
              <a:xfrm>
                <a:off x="4545589" y="-820936"/>
                <a:ext cx="3452652" cy="9009231"/>
                <a:chOff x="4545589" y="-820937"/>
                <a:chExt cx="3452653" cy="9009237"/>
              </a:xfrm>
            </p:grpSpPr>
            <p:sp>
              <p:nvSpPr>
                <p:cNvPr id="1256" name="圓柱形 1255">
                  <a:extLst>
                    <a:ext uri="{FF2B5EF4-FFF2-40B4-BE49-F238E27FC236}">
                      <a16:creationId xmlns:a16="http://schemas.microsoft.com/office/drawing/2014/main" id="{8C0FCBEB-3F51-C215-1CF6-EB80BEBA6852}"/>
                    </a:ext>
                  </a:extLst>
                </p:cNvPr>
                <p:cNvSpPr/>
                <p:nvPr/>
              </p:nvSpPr>
              <p:spPr>
                <a:xfrm>
                  <a:off x="7736521" y="-816324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257" name="圓柱形 1256">
                  <a:extLst>
                    <a:ext uri="{FF2B5EF4-FFF2-40B4-BE49-F238E27FC236}">
                      <a16:creationId xmlns:a16="http://schemas.microsoft.com/office/drawing/2014/main" id="{F66FF170-FF84-437A-249C-2939DCA4A4A6}"/>
                    </a:ext>
                  </a:extLst>
                </p:cNvPr>
                <p:cNvSpPr/>
                <p:nvPr/>
              </p:nvSpPr>
              <p:spPr>
                <a:xfrm>
                  <a:off x="7279539" y="-816324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258" name="圓柱形 1257">
                  <a:extLst>
                    <a:ext uri="{FF2B5EF4-FFF2-40B4-BE49-F238E27FC236}">
                      <a16:creationId xmlns:a16="http://schemas.microsoft.com/office/drawing/2014/main" id="{5E1A73CD-B571-D9E6-B5FE-46025B195164}"/>
                    </a:ext>
                  </a:extLst>
                </p:cNvPr>
                <p:cNvSpPr/>
                <p:nvPr/>
              </p:nvSpPr>
              <p:spPr>
                <a:xfrm>
                  <a:off x="6826742" y="-820937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259" name="圓柱形 1258">
                  <a:extLst>
                    <a:ext uri="{FF2B5EF4-FFF2-40B4-BE49-F238E27FC236}">
                      <a16:creationId xmlns:a16="http://schemas.microsoft.com/office/drawing/2014/main" id="{C24A220A-BEB0-7507-8C99-8628ECE8DBCD}"/>
                    </a:ext>
                  </a:extLst>
                </p:cNvPr>
                <p:cNvSpPr/>
                <p:nvPr/>
              </p:nvSpPr>
              <p:spPr>
                <a:xfrm>
                  <a:off x="6369764" y="-820937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260" name="圓柱形 1259">
                  <a:extLst>
                    <a:ext uri="{FF2B5EF4-FFF2-40B4-BE49-F238E27FC236}">
                      <a16:creationId xmlns:a16="http://schemas.microsoft.com/office/drawing/2014/main" id="{F820A030-0EB3-2A46-9375-40E8334AED37}"/>
                    </a:ext>
                  </a:extLst>
                </p:cNvPr>
                <p:cNvSpPr/>
                <p:nvPr/>
              </p:nvSpPr>
              <p:spPr>
                <a:xfrm>
                  <a:off x="5912346" y="-811700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261" name="圓柱形 1260">
                  <a:extLst>
                    <a:ext uri="{FF2B5EF4-FFF2-40B4-BE49-F238E27FC236}">
                      <a16:creationId xmlns:a16="http://schemas.microsoft.com/office/drawing/2014/main" id="{2D64F219-BF91-5C3C-9E2E-B040144B5A30}"/>
                    </a:ext>
                  </a:extLst>
                </p:cNvPr>
                <p:cNvSpPr/>
                <p:nvPr/>
              </p:nvSpPr>
              <p:spPr>
                <a:xfrm>
                  <a:off x="5455364" y="-811700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262" name="圓柱形 1261">
                  <a:extLst>
                    <a:ext uri="{FF2B5EF4-FFF2-40B4-BE49-F238E27FC236}">
                      <a16:creationId xmlns:a16="http://schemas.microsoft.com/office/drawing/2014/main" id="{1883F242-5230-0FE5-0654-569B0C6F0872}"/>
                    </a:ext>
                  </a:extLst>
                </p:cNvPr>
                <p:cNvSpPr/>
                <p:nvPr/>
              </p:nvSpPr>
              <p:spPr>
                <a:xfrm>
                  <a:off x="5002567" y="-816313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  <p:sp>
              <p:nvSpPr>
                <p:cNvPr id="1263" name="圓柱形 1262">
                  <a:extLst>
                    <a:ext uri="{FF2B5EF4-FFF2-40B4-BE49-F238E27FC236}">
                      <a16:creationId xmlns:a16="http://schemas.microsoft.com/office/drawing/2014/main" id="{0E62EAA5-D060-0AF4-2C3B-E8C8A43709CD}"/>
                    </a:ext>
                  </a:extLst>
                </p:cNvPr>
                <p:cNvSpPr/>
                <p:nvPr/>
              </p:nvSpPr>
              <p:spPr>
                <a:xfrm>
                  <a:off x="4545589" y="-816313"/>
                  <a:ext cx="261721" cy="9000000"/>
                </a:xfrm>
                <a:prstGeom prst="can">
                  <a:avLst>
                    <a:gd name="adj" fmla="val 171799"/>
                  </a:avLst>
                </a:prstGeom>
                <a:gradFill flip="none" rotWithShape="1">
                  <a:gsLst>
                    <a:gs pos="69000">
                      <a:schemeClr val="bg1">
                        <a:lumMod val="85000"/>
                      </a:schemeClr>
                    </a:gs>
                    <a:gs pos="36000">
                      <a:schemeClr val="accent4">
                        <a:lumMod val="45000"/>
                        <a:lumOff val="55000"/>
                      </a:schemeClr>
                    </a:gs>
                  </a:gsLst>
                  <a:lin ang="0" scaled="0"/>
                  <a:tileRect/>
                </a:gradFill>
                <a:ln w="6350">
                  <a:solidFill>
                    <a:schemeClr val="tx1"/>
                  </a:solidFill>
                </a:ln>
                <a:scene3d>
                  <a:camera prst="orthographicFront">
                    <a:rot lat="3600000" lon="0" rev="84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255" name="立方體 1254">
                <a:extLst>
                  <a:ext uri="{FF2B5EF4-FFF2-40B4-BE49-F238E27FC236}">
                    <a16:creationId xmlns:a16="http://schemas.microsoft.com/office/drawing/2014/main" id="{887068A9-C210-BB47-DF4B-66DA10282494}"/>
                  </a:ext>
                </a:extLst>
              </p:cNvPr>
              <p:cNvSpPr/>
              <p:nvPr/>
            </p:nvSpPr>
            <p:spPr>
              <a:xfrm>
                <a:off x="3033273" y="5198737"/>
                <a:ext cx="3609975" cy="438701"/>
              </a:xfrm>
              <a:prstGeom prst="cube">
                <a:avLst>
                  <a:gd name="adj" fmla="val 23574"/>
                </a:avLst>
              </a:prstGeom>
              <a:gradFill flip="none" rotWithShape="1">
                <a:gsLst>
                  <a:gs pos="9000">
                    <a:srgbClr val="0000FF"/>
                  </a:gs>
                  <a:gs pos="67000">
                    <a:srgbClr val="3F3FFF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p:grpSp>
          <p:nvGrpSpPr>
            <p:cNvPr id="1205" name="群組 1204">
              <a:extLst>
                <a:ext uri="{FF2B5EF4-FFF2-40B4-BE49-F238E27FC236}">
                  <a16:creationId xmlns:a16="http://schemas.microsoft.com/office/drawing/2014/main" id="{06707250-BDA0-8123-ACD6-319FC2038C4B}"/>
                </a:ext>
              </a:extLst>
            </p:cNvPr>
            <p:cNvGrpSpPr/>
            <p:nvPr/>
          </p:nvGrpSpPr>
          <p:grpSpPr>
            <a:xfrm>
              <a:off x="8629619" y="1796143"/>
              <a:ext cx="1605749" cy="861651"/>
              <a:chOff x="1012800" y="1626907"/>
              <a:chExt cx="1425988" cy="765191"/>
            </a:xfrm>
          </p:grpSpPr>
          <p:grpSp>
            <p:nvGrpSpPr>
              <p:cNvPr id="1239" name="Group 850">
                <a:extLst>
                  <a:ext uri="{FF2B5EF4-FFF2-40B4-BE49-F238E27FC236}">
                    <a16:creationId xmlns:a16="http://schemas.microsoft.com/office/drawing/2014/main" id="{8AA47835-C30E-A60F-8267-3696ED8BD7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9039" y="1626907"/>
                <a:ext cx="1099749" cy="383786"/>
                <a:chOff x="542925" y="1466853"/>
                <a:chExt cx="1406" cy="545"/>
              </a:xfrm>
            </p:grpSpPr>
            <p:sp>
              <p:nvSpPr>
                <p:cNvPr id="1247" name="Freeform 851">
                  <a:extLst>
                    <a:ext uri="{FF2B5EF4-FFF2-40B4-BE49-F238E27FC236}">
                      <a16:creationId xmlns:a16="http://schemas.microsoft.com/office/drawing/2014/main" id="{0AE1DBFF-AA50-D0AD-9497-D0816252C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4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00FFFF">
                    <a:alpha val="58038"/>
                  </a:srgbClr>
                </a:solidFill>
                <a:ln w="6350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8" name="Freeform 852">
                  <a:extLst>
                    <a:ext uri="{FF2B5EF4-FFF2-40B4-BE49-F238E27FC236}">
                      <a16:creationId xmlns:a16="http://schemas.microsoft.com/office/drawing/2014/main" id="{9FC13292-F56B-2DD2-6AD7-901F94AA6E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4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</a:path>
                  </a:pathLst>
                </a:custGeom>
                <a:noFill/>
                <a:ln w="1588">
                  <a:noFill/>
                  <a:prstDash val="solid"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9" name="Line 853">
                  <a:extLst>
                    <a:ext uri="{FF2B5EF4-FFF2-40B4-BE49-F238E27FC236}">
                      <a16:creationId xmlns:a16="http://schemas.microsoft.com/office/drawing/2014/main" id="{5317CA02-0331-CD15-0287-FB3600CB1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925" y="1467380"/>
                  <a:ext cx="996" cy="0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50" name="Line 854">
                  <a:extLst>
                    <a:ext uri="{FF2B5EF4-FFF2-40B4-BE49-F238E27FC236}">
                      <a16:creationId xmlns:a16="http://schemas.microsoft.com/office/drawing/2014/main" id="{7019DC98-EB05-8A96-EA1B-08C4F73EDC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921" y="1467380"/>
                  <a:ext cx="0" cy="18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51" name="Line 855">
                  <a:extLst>
                    <a:ext uri="{FF2B5EF4-FFF2-40B4-BE49-F238E27FC236}">
                      <a16:creationId xmlns:a16="http://schemas.microsoft.com/office/drawing/2014/main" id="{077B7FFE-72B7-C981-7FB4-C2A19303B3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0" y="1466853"/>
                  <a:ext cx="410" cy="526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52" name="Line 856">
                  <a:extLst>
                    <a:ext uri="{FF2B5EF4-FFF2-40B4-BE49-F238E27FC236}">
                      <a16:creationId xmlns:a16="http://schemas.microsoft.com/office/drawing/2014/main" id="{4E7FE022-B1F7-E9DB-A11A-C50160A8B4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1" y="1466869"/>
                  <a:ext cx="410" cy="526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1240" name="Group 850">
                <a:extLst>
                  <a:ext uri="{FF2B5EF4-FFF2-40B4-BE49-F238E27FC236}">
                    <a16:creationId xmlns:a16="http://schemas.microsoft.com/office/drawing/2014/main" id="{83957C4E-6161-235D-B2EB-9F208F5F50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2800" y="2008312"/>
                <a:ext cx="1099749" cy="383786"/>
                <a:chOff x="542925" y="1466853"/>
                <a:chExt cx="1406" cy="545"/>
              </a:xfrm>
            </p:grpSpPr>
            <p:sp>
              <p:nvSpPr>
                <p:cNvPr id="1241" name="Freeform 851">
                  <a:extLst>
                    <a:ext uri="{FF2B5EF4-FFF2-40B4-BE49-F238E27FC236}">
                      <a16:creationId xmlns:a16="http://schemas.microsoft.com/office/drawing/2014/main" id="{D97D0F11-1342-71DB-E035-1F215CE85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4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00FFFF">
                    <a:alpha val="58038"/>
                  </a:srgbClr>
                </a:solidFill>
                <a:ln w="6350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2" name="Freeform 852">
                  <a:extLst>
                    <a:ext uri="{FF2B5EF4-FFF2-40B4-BE49-F238E27FC236}">
                      <a16:creationId xmlns:a16="http://schemas.microsoft.com/office/drawing/2014/main" id="{0E9E643D-DF42-1D9A-4CDB-0AF891887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925" y="1466854"/>
                  <a:ext cx="1406" cy="544"/>
                </a:xfrm>
                <a:custGeom>
                  <a:avLst/>
                  <a:gdLst>
                    <a:gd name="T0" fmla="*/ 385 w 1496"/>
                    <a:gd name="T1" fmla="*/ 0 h 451"/>
                    <a:gd name="T2" fmla="*/ 0 w 1496"/>
                    <a:gd name="T3" fmla="*/ 634 h 451"/>
                    <a:gd name="T4" fmla="*/ 0 w 1496"/>
                    <a:gd name="T5" fmla="*/ 656 h 451"/>
                    <a:gd name="T6" fmla="*/ 936 w 1496"/>
                    <a:gd name="T7" fmla="*/ 656 h 451"/>
                    <a:gd name="T8" fmla="*/ 1321 w 1496"/>
                    <a:gd name="T9" fmla="*/ 22 h 451"/>
                    <a:gd name="T10" fmla="*/ 1321 w 1496"/>
                    <a:gd name="T11" fmla="*/ 0 h 451"/>
                    <a:gd name="T12" fmla="*/ 385 w 1496"/>
                    <a:gd name="T13" fmla="*/ 0 h 4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96" h="451">
                      <a:moveTo>
                        <a:pt x="436" y="0"/>
                      </a:moveTo>
                      <a:lnTo>
                        <a:pt x="0" y="436"/>
                      </a:lnTo>
                      <a:lnTo>
                        <a:pt x="0" y="451"/>
                      </a:lnTo>
                      <a:lnTo>
                        <a:pt x="1060" y="451"/>
                      </a:lnTo>
                      <a:lnTo>
                        <a:pt x="1496" y="15"/>
                      </a:lnTo>
                      <a:lnTo>
                        <a:pt x="1496" y="0"/>
                      </a:lnTo>
                      <a:lnTo>
                        <a:pt x="436" y="0"/>
                      </a:lnTo>
                    </a:path>
                  </a:pathLst>
                </a:custGeom>
                <a:noFill/>
                <a:ln w="1588">
                  <a:noFill/>
                  <a:prstDash val="solid"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3" name="Line 853">
                  <a:extLst>
                    <a:ext uri="{FF2B5EF4-FFF2-40B4-BE49-F238E27FC236}">
                      <a16:creationId xmlns:a16="http://schemas.microsoft.com/office/drawing/2014/main" id="{62ABEAA7-E1CF-D594-5219-98FCDBCD95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2925" y="1467380"/>
                  <a:ext cx="996" cy="0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4" name="Line 854">
                  <a:extLst>
                    <a:ext uri="{FF2B5EF4-FFF2-40B4-BE49-F238E27FC236}">
                      <a16:creationId xmlns:a16="http://schemas.microsoft.com/office/drawing/2014/main" id="{4A44C540-9B73-B965-3E2B-D6FF809CD9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3921" y="1467380"/>
                  <a:ext cx="0" cy="18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5" name="Line 855">
                  <a:extLst>
                    <a:ext uri="{FF2B5EF4-FFF2-40B4-BE49-F238E27FC236}">
                      <a16:creationId xmlns:a16="http://schemas.microsoft.com/office/drawing/2014/main" id="{BBDDF4B1-0D1A-48FF-8F71-4A1BBD90BF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0" y="1466853"/>
                  <a:ext cx="410" cy="526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6" name="Line 856">
                  <a:extLst>
                    <a:ext uri="{FF2B5EF4-FFF2-40B4-BE49-F238E27FC236}">
                      <a16:creationId xmlns:a16="http://schemas.microsoft.com/office/drawing/2014/main" id="{0386DBD2-E1C3-3B54-6D50-E6619286E2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3921" y="1466869"/>
                  <a:ext cx="410" cy="526"/>
                </a:xfrm>
                <a:prstGeom prst="line">
                  <a:avLst/>
                </a:prstGeom>
                <a:noFill/>
                <a:ln w="1588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31750" h="25400" prst="coolSlant"/>
                </a:sp3d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square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ja-JP" altLang="en-US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1207" name="テキスト ボックス 16">
              <a:extLst>
                <a:ext uri="{FF2B5EF4-FFF2-40B4-BE49-F238E27FC236}">
                  <a16:creationId xmlns:a16="http://schemas.microsoft.com/office/drawing/2014/main" id="{7A6804C7-D0AB-3B9D-D73A-C582155316FA}"/>
                </a:ext>
              </a:extLst>
            </p:cNvPr>
            <p:cNvSpPr txBox="1"/>
            <p:nvPr/>
          </p:nvSpPr>
          <p:spPr>
            <a:xfrm>
              <a:off x="9861728" y="1213586"/>
              <a:ext cx="152798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600" b="1">
                  <a:solidFill>
                    <a:srgbClr val="001F6B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▼ </a:t>
              </a:r>
              <a:r>
                <a:rPr kumimoji="1" lang="zh-TW" altLang="en-US" sz="2000" b="1">
                  <a:solidFill>
                    <a:srgbClr val="001F6B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全幅設置</a:t>
              </a:r>
              <a:endParaRPr kumimoji="1" lang="ja-JP" altLang="en-US" sz="2000" b="1">
                <a:solidFill>
                  <a:srgbClr val="001F6B"/>
                </a:solidFill>
                <a:highlight>
                  <a:srgbClr val="000080"/>
                </a:highlight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grpSp>
          <p:nvGrpSpPr>
            <p:cNvPr id="1284" name="群組 1283">
              <a:extLst>
                <a:ext uri="{FF2B5EF4-FFF2-40B4-BE49-F238E27FC236}">
                  <a16:creationId xmlns:a16="http://schemas.microsoft.com/office/drawing/2014/main" id="{48ED21CB-9A57-4BAB-640B-77DBDAFEB3DC}"/>
                </a:ext>
              </a:extLst>
            </p:cNvPr>
            <p:cNvGrpSpPr/>
            <p:nvPr/>
          </p:nvGrpSpPr>
          <p:grpSpPr>
            <a:xfrm>
              <a:off x="9314009" y="1513531"/>
              <a:ext cx="855754" cy="1189889"/>
              <a:chOff x="9571184" y="1619276"/>
              <a:chExt cx="855754" cy="1189889"/>
            </a:xfrm>
          </p:grpSpPr>
          <p:grpSp>
            <p:nvGrpSpPr>
              <p:cNvPr id="1283" name="群組 1282">
                <a:extLst>
                  <a:ext uri="{FF2B5EF4-FFF2-40B4-BE49-F238E27FC236}">
                    <a16:creationId xmlns:a16="http://schemas.microsoft.com/office/drawing/2014/main" id="{2EF5A475-B8C1-FE7F-8D9E-1704FF13EB9D}"/>
                  </a:ext>
                </a:extLst>
              </p:cNvPr>
              <p:cNvGrpSpPr/>
              <p:nvPr/>
            </p:nvGrpSpPr>
            <p:grpSpPr>
              <a:xfrm>
                <a:off x="9571184" y="1619276"/>
                <a:ext cx="855754" cy="1189889"/>
                <a:chOff x="9571184" y="1619276"/>
                <a:chExt cx="855754" cy="1189889"/>
              </a:xfrm>
            </p:grpSpPr>
            <p:grpSp>
              <p:nvGrpSpPr>
                <p:cNvPr id="1224" name="群組 1223">
                  <a:extLst>
                    <a:ext uri="{FF2B5EF4-FFF2-40B4-BE49-F238E27FC236}">
                      <a16:creationId xmlns:a16="http://schemas.microsoft.com/office/drawing/2014/main" id="{AD86D46C-D900-5A7D-96DC-A29CA2D4E26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230777" y="1619276"/>
                  <a:ext cx="196161" cy="411981"/>
                  <a:chOff x="11083268" y="4633402"/>
                  <a:chExt cx="547574" cy="1150023"/>
                </a:xfrm>
              </p:grpSpPr>
              <p:pic>
                <p:nvPicPr>
                  <p:cNvPr id="1237" name="圖片 1236">
                    <a:extLst>
                      <a:ext uri="{FF2B5EF4-FFF2-40B4-BE49-F238E27FC236}">
                        <a16:creationId xmlns:a16="http://schemas.microsoft.com/office/drawing/2014/main" id="{735F182A-282B-9B94-41C5-414B00F377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6260" r="10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816" b="33849"/>
                  <a:stretch>
                    <a:fillRect/>
                  </a:stretch>
                </p:blipFill>
                <p:spPr>
                  <a:xfrm rot="5400000">
                    <a:off x="10995074" y="4809604"/>
                    <a:ext cx="716532" cy="364127"/>
                  </a:xfrm>
                  <a:prstGeom prst="rect">
                    <a:avLst/>
                  </a:prstGeom>
                </p:spPr>
              </p:pic>
              <p:pic>
                <p:nvPicPr>
                  <p:cNvPr id="1238" name="圖片 1237">
                    <a:extLst>
                      <a:ext uri="{FF2B5EF4-FFF2-40B4-BE49-F238E27FC236}">
                        <a16:creationId xmlns:a16="http://schemas.microsoft.com/office/drawing/2014/main" id="{247D2CE2-F57D-4CCF-0331-536C83F756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0" r="80769">
                                <a14:foregroundMark x1="14103" y1="51000" x2="14103" y2="51000"/>
                                <a14:foregroundMark x1="29487" y1="49500" x2="29487" y2="49500"/>
                                <a14:foregroundMark x1="47436" y1="47000" x2="47436" y2="47000"/>
                                <a14:foregroundMark x1="65385" y1="46500" x2="65385" y2="46500"/>
                                <a14:foregroundMark x1="80769" y1="44500" x2="80769" y2="44500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423" b="26456"/>
                  <a:stretch>
                    <a:fillRect/>
                  </a:stretch>
                </p:blipFill>
                <p:spPr>
                  <a:xfrm rot="5400000">
                    <a:off x="11130784" y="5283367"/>
                    <a:ext cx="452542" cy="547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5" name="群組 1224">
                  <a:extLst>
                    <a:ext uri="{FF2B5EF4-FFF2-40B4-BE49-F238E27FC236}">
                      <a16:creationId xmlns:a16="http://schemas.microsoft.com/office/drawing/2014/main" id="{550DE655-89E7-C4FE-2899-E4E98D93F4E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079321" y="1812133"/>
                  <a:ext cx="196161" cy="411981"/>
                  <a:chOff x="11083268" y="4633402"/>
                  <a:chExt cx="547574" cy="1150023"/>
                </a:xfrm>
              </p:grpSpPr>
              <p:pic>
                <p:nvPicPr>
                  <p:cNvPr id="1235" name="圖片 1234">
                    <a:extLst>
                      <a:ext uri="{FF2B5EF4-FFF2-40B4-BE49-F238E27FC236}">
                        <a16:creationId xmlns:a16="http://schemas.microsoft.com/office/drawing/2014/main" id="{CEAED8B5-9E8B-B5D5-1227-4BC5068BC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6260" r="10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816" b="33849"/>
                  <a:stretch>
                    <a:fillRect/>
                  </a:stretch>
                </p:blipFill>
                <p:spPr>
                  <a:xfrm rot="5400000">
                    <a:off x="10995074" y="4809604"/>
                    <a:ext cx="716532" cy="364127"/>
                  </a:xfrm>
                  <a:prstGeom prst="rect">
                    <a:avLst/>
                  </a:prstGeom>
                </p:spPr>
              </p:pic>
              <p:pic>
                <p:nvPicPr>
                  <p:cNvPr id="1236" name="圖片 1235">
                    <a:extLst>
                      <a:ext uri="{FF2B5EF4-FFF2-40B4-BE49-F238E27FC236}">
                        <a16:creationId xmlns:a16="http://schemas.microsoft.com/office/drawing/2014/main" id="{02E69313-196A-BD00-09F3-B45FA9558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0" r="80769">
                                <a14:foregroundMark x1="14103" y1="51000" x2="14103" y2="51000"/>
                                <a14:foregroundMark x1="29487" y1="49500" x2="29487" y2="49500"/>
                                <a14:foregroundMark x1="47436" y1="47000" x2="47436" y2="47000"/>
                                <a14:foregroundMark x1="65385" y1="46500" x2="65385" y2="46500"/>
                                <a14:foregroundMark x1="80769" y1="44500" x2="80769" y2="44500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423" b="26456"/>
                  <a:stretch>
                    <a:fillRect/>
                  </a:stretch>
                </p:blipFill>
                <p:spPr>
                  <a:xfrm rot="5400000">
                    <a:off x="11130784" y="5283367"/>
                    <a:ext cx="452542" cy="547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6" name="群組 1225">
                  <a:extLst>
                    <a:ext uri="{FF2B5EF4-FFF2-40B4-BE49-F238E27FC236}">
                      <a16:creationId xmlns:a16="http://schemas.microsoft.com/office/drawing/2014/main" id="{97FD4B68-E64D-63C3-CB3B-D369CAA62C2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905076" y="2011009"/>
                  <a:ext cx="196161" cy="411981"/>
                  <a:chOff x="11083268" y="4633402"/>
                  <a:chExt cx="547574" cy="1150023"/>
                </a:xfrm>
              </p:grpSpPr>
              <p:pic>
                <p:nvPicPr>
                  <p:cNvPr id="1233" name="圖片 1232">
                    <a:extLst>
                      <a:ext uri="{FF2B5EF4-FFF2-40B4-BE49-F238E27FC236}">
                        <a16:creationId xmlns:a16="http://schemas.microsoft.com/office/drawing/2014/main" id="{EDF6DFF1-EE4B-84D4-FA5B-D6C3037F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6260" r="10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816" b="33849"/>
                  <a:stretch>
                    <a:fillRect/>
                  </a:stretch>
                </p:blipFill>
                <p:spPr>
                  <a:xfrm rot="5400000">
                    <a:off x="10995074" y="4809604"/>
                    <a:ext cx="716532" cy="364127"/>
                  </a:xfrm>
                  <a:prstGeom prst="rect">
                    <a:avLst/>
                  </a:prstGeom>
                </p:spPr>
              </p:pic>
              <p:pic>
                <p:nvPicPr>
                  <p:cNvPr id="1234" name="圖片 1233">
                    <a:extLst>
                      <a:ext uri="{FF2B5EF4-FFF2-40B4-BE49-F238E27FC236}">
                        <a16:creationId xmlns:a16="http://schemas.microsoft.com/office/drawing/2014/main" id="{A7A0A0D5-0C9B-9C5C-1FAF-05B99D8EB0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0" r="80769">
                                <a14:foregroundMark x1="14103" y1="51000" x2="14103" y2="51000"/>
                                <a14:foregroundMark x1="29487" y1="49500" x2="29487" y2="49500"/>
                                <a14:foregroundMark x1="47436" y1="47000" x2="47436" y2="47000"/>
                                <a14:foregroundMark x1="65385" y1="46500" x2="65385" y2="46500"/>
                                <a14:foregroundMark x1="80769" y1="44500" x2="80769" y2="44500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423" b="26456"/>
                  <a:stretch>
                    <a:fillRect/>
                  </a:stretch>
                </p:blipFill>
                <p:spPr>
                  <a:xfrm rot="5400000">
                    <a:off x="11130784" y="5283367"/>
                    <a:ext cx="452542" cy="547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7" name="群組 1226">
                  <a:extLst>
                    <a:ext uri="{FF2B5EF4-FFF2-40B4-BE49-F238E27FC236}">
                      <a16:creationId xmlns:a16="http://schemas.microsoft.com/office/drawing/2014/main" id="{FF47F841-2E0E-E635-279D-D6AE4B3ED8B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737144" y="2207563"/>
                  <a:ext cx="196161" cy="411981"/>
                  <a:chOff x="11083268" y="4633402"/>
                  <a:chExt cx="547574" cy="1150023"/>
                </a:xfrm>
              </p:grpSpPr>
              <p:pic>
                <p:nvPicPr>
                  <p:cNvPr id="1231" name="圖片 1230">
                    <a:extLst>
                      <a:ext uri="{FF2B5EF4-FFF2-40B4-BE49-F238E27FC236}">
                        <a16:creationId xmlns:a16="http://schemas.microsoft.com/office/drawing/2014/main" id="{7BF6C0E1-85BB-8590-5769-AA5326017D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6260" r="10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816" b="33849"/>
                  <a:stretch>
                    <a:fillRect/>
                  </a:stretch>
                </p:blipFill>
                <p:spPr>
                  <a:xfrm rot="5400000">
                    <a:off x="10995074" y="4809604"/>
                    <a:ext cx="716532" cy="364127"/>
                  </a:xfrm>
                  <a:prstGeom prst="rect">
                    <a:avLst/>
                  </a:prstGeom>
                </p:spPr>
              </p:pic>
              <p:pic>
                <p:nvPicPr>
                  <p:cNvPr id="1232" name="圖片 1231">
                    <a:extLst>
                      <a:ext uri="{FF2B5EF4-FFF2-40B4-BE49-F238E27FC236}">
                        <a16:creationId xmlns:a16="http://schemas.microsoft.com/office/drawing/2014/main" id="{52DE5046-82EE-38D5-4EB8-C5B513CF54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0" r="80769">
                                <a14:foregroundMark x1="14103" y1="51000" x2="14103" y2="51000"/>
                                <a14:foregroundMark x1="29487" y1="49500" x2="29487" y2="49500"/>
                                <a14:foregroundMark x1="47436" y1="47000" x2="47436" y2="47000"/>
                                <a14:foregroundMark x1="65385" y1="46500" x2="65385" y2="46500"/>
                                <a14:foregroundMark x1="80769" y1="44500" x2="80769" y2="44500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423" b="26456"/>
                  <a:stretch>
                    <a:fillRect/>
                  </a:stretch>
                </p:blipFill>
                <p:spPr>
                  <a:xfrm rot="5400000">
                    <a:off x="11130784" y="5283367"/>
                    <a:ext cx="452542" cy="547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8" name="群組 1227">
                  <a:extLst>
                    <a:ext uri="{FF2B5EF4-FFF2-40B4-BE49-F238E27FC236}">
                      <a16:creationId xmlns:a16="http://schemas.microsoft.com/office/drawing/2014/main" id="{73D5534A-8732-590F-10D3-8AB49B04FA5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571184" y="2397184"/>
                  <a:ext cx="196161" cy="411981"/>
                  <a:chOff x="11056685" y="4633396"/>
                  <a:chExt cx="547574" cy="1150024"/>
                </a:xfrm>
              </p:grpSpPr>
              <p:pic>
                <p:nvPicPr>
                  <p:cNvPr id="1229" name="圖片 1228">
                    <a:extLst>
                      <a:ext uri="{FF2B5EF4-FFF2-40B4-BE49-F238E27FC236}">
                        <a16:creationId xmlns:a16="http://schemas.microsoft.com/office/drawing/2014/main" id="{9773A3CD-0BEA-0178-7460-74BEC4C900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6260" r="10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816" b="33849"/>
                  <a:stretch>
                    <a:fillRect/>
                  </a:stretch>
                </p:blipFill>
                <p:spPr>
                  <a:xfrm rot="5400000">
                    <a:off x="10968490" y="4809598"/>
                    <a:ext cx="716531" cy="364128"/>
                  </a:xfrm>
                  <a:prstGeom prst="rect">
                    <a:avLst/>
                  </a:prstGeom>
                </p:spPr>
              </p:pic>
              <p:pic>
                <p:nvPicPr>
                  <p:cNvPr id="1230" name="圖片 1229">
                    <a:extLst>
                      <a:ext uri="{FF2B5EF4-FFF2-40B4-BE49-F238E27FC236}">
                        <a16:creationId xmlns:a16="http://schemas.microsoft.com/office/drawing/2014/main" id="{A58E7008-5FEF-D1E9-378F-342CCB9C6E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0" r="80769">
                                <a14:foregroundMark x1="14103" y1="51000" x2="14103" y2="51000"/>
                                <a14:foregroundMark x1="29487" y1="49500" x2="29487" y2="49500"/>
                                <a14:foregroundMark x1="47436" y1="47000" x2="47436" y2="47000"/>
                                <a14:foregroundMark x1="65385" y1="46500" x2="65385" y2="46500"/>
                                <a14:foregroundMark x1="80769" y1="44500" x2="80769" y2="44500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423" b="26456"/>
                  <a:stretch>
                    <a:fillRect/>
                  </a:stretch>
                </p:blipFill>
                <p:spPr>
                  <a:xfrm rot="5400000">
                    <a:off x="11104201" y="5283363"/>
                    <a:ext cx="452541" cy="547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4" name="群組 1263">
                  <a:extLst>
                    <a:ext uri="{FF2B5EF4-FFF2-40B4-BE49-F238E27FC236}">
                      <a16:creationId xmlns:a16="http://schemas.microsoft.com/office/drawing/2014/main" id="{028B5886-2418-58AF-4E80-BEC0D2C95DB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654538" y="2302134"/>
                  <a:ext cx="196161" cy="411981"/>
                  <a:chOff x="11083268" y="4633402"/>
                  <a:chExt cx="547574" cy="1150023"/>
                </a:xfrm>
              </p:grpSpPr>
              <p:pic>
                <p:nvPicPr>
                  <p:cNvPr id="1265" name="圖片 1264">
                    <a:extLst>
                      <a:ext uri="{FF2B5EF4-FFF2-40B4-BE49-F238E27FC236}">
                        <a16:creationId xmlns:a16="http://schemas.microsoft.com/office/drawing/2014/main" id="{AD271AFF-9D69-EE61-98B7-08A1E60E1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6260" r="10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816" b="33849"/>
                  <a:stretch>
                    <a:fillRect/>
                  </a:stretch>
                </p:blipFill>
                <p:spPr>
                  <a:xfrm rot="5400000">
                    <a:off x="10995074" y="4809604"/>
                    <a:ext cx="716532" cy="364127"/>
                  </a:xfrm>
                  <a:prstGeom prst="rect">
                    <a:avLst/>
                  </a:prstGeom>
                </p:spPr>
              </p:pic>
              <p:pic>
                <p:nvPicPr>
                  <p:cNvPr id="1266" name="圖片 1265">
                    <a:extLst>
                      <a:ext uri="{FF2B5EF4-FFF2-40B4-BE49-F238E27FC236}">
                        <a16:creationId xmlns:a16="http://schemas.microsoft.com/office/drawing/2014/main" id="{FA0C1ED8-2D0E-ED4D-75B9-F04454B115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0" r="80769">
                                <a14:foregroundMark x1="14103" y1="51000" x2="14103" y2="51000"/>
                                <a14:foregroundMark x1="29487" y1="49500" x2="29487" y2="49500"/>
                                <a14:foregroundMark x1="47436" y1="47000" x2="47436" y2="47000"/>
                                <a14:foregroundMark x1="65385" y1="46500" x2="65385" y2="46500"/>
                                <a14:foregroundMark x1="80769" y1="44500" x2="80769" y2="44500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423" b="26456"/>
                  <a:stretch>
                    <a:fillRect/>
                  </a:stretch>
                </p:blipFill>
                <p:spPr>
                  <a:xfrm rot="5400000">
                    <a:off x="11130784" y="5283367"/>
                    <a:ext cx="452542" cy="547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7" name="群組 1266">
                  <a:extLst>
                    <a:ext uri="{FF2B5EF4-FFF2-40B4-BE49-F238E27FC236}">
                      <a16:creationId xmlns:a16="http://schemas.microsoft.com/office/drawing/2014/main" id="{361E439A-3F91-B182-4D3F-1C3DA56CC36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816836" y="2107518"/>
                  <a:ext cx="196161" cy="411981"/>
                  <a:chOff x="11083268" y="4633402"/>
                  <a:chExt cx="547574" cy="1150023"/>
                </a:xfrm>
              </p:grpSpPr>
              <p:pic>
                <p:nvPicPr>
                  <p:cNvPr id="1268" name="圖片 1267">
                    <a:extLst>
                      <a:ext uri="{FF2B5EF4-FFF2-40B4-BE49-F238E27FC236}">
                        <a16:creationId xmlns:a16="http://schemas.microsoft.com/office/drawing/2014/main" id="{A4971E4C-E274-DE58-9051-BB313A246F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6260" r="10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816" b="33849"/>
                  <a:stretch>
                    <a:fillRect/>
                  </a:stretch>
                </p:blipFill>
                <p:spPr>
                  <a:xfrm rot="5400000">
                    <a:off x="10995074" y="4809604"/>
                    <a:ext cx="716532" cy="364127"/>
                  </a:xfrm>
                  <a:prstGeom prst="rect">
                    <a:avLst/>
                  </a:prstGeom>
                </p:spPr>
              </p:pic>
              <p:pic>
                <p:nvPicPr>
                  <p:cNvPr id="1269" name="圖片 1268">
                    <a:extLst>
                      <a:ext uri="{FF2B5EF4-FFF2-40B4-BE49-F238E27FC236}">
                        <a16:creationId xmlns:a16="http://schemas.microsoft.com/office/drawing/2014/main" id="{A5DFC201-47E1-CC8F-2B14-A74B603D2D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0" r="80769">
                                <a14:foregroundMark x1="14103" y1="51000" x2="14103" y2="51000"/>
                                <a14:foregroundMark x1="29487" y1="49500" x2="29487" y2="49500"/>
                                <a14:foregroundMark x1="47436" y1="47000" x2="47436" y2="47000"/>
                                <a14:foregroundMark x1="65385" y1="46500" x2="65385" y2="46500"/>
                                <a14:foregroundMark x1="80769" y1="44500" x2="80769" y2="44500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423" b="26456"/>
                  <a:stretch>
                    <a:fillRect/>
                  </a:stretch>
                </p:blipFill>
                <p:spPr>
                  <a:xfrm rot="5400000">
                    <a:off x="11130784" y="5283367"/>
                    <a:ext cx="452542" cy="547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0" name="群組 1269">
                  <a:extLst>
                    <a:ext uri="{FF2B5EF4-FFF2-40B4-BE49-F238E27FC236}">
                      <a16:creationId xmlns:a16="http://schemas.microsoft.com/office/drawing/2014/main" id="{52C04AF1-EC53-6188-181B-5C8EAB25172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990345" y="1910964"/>
                  <a:ext cx="196161" cy="411981"/>
                  <a:chOff x="11083268" y="4633402"/>
                  <a:chExt cx="547574" cy="1150023"/>
                </a:xfrm>
              </p:grpSpPr>
              <p:pic>
                <p:nvPicPr>
                  <p:cNvPr id="1271" name="圖片 1270">
                    <a:extLst>
                      <a:ext uri="{FF2B5EF4-FFF2-40B4-BE49-F238E27FC236}">
                        <a16:creationId xmlns:a16="http://schemas.microsoft.com/office/drawing/2014/main" id="{CCA8C59A-1A24-3195-06CF-5B0365CD7F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6260" r="10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816" b="33849"/>
                  <a:stretch>
                    <a:fillRect/>
                  </a:stretch>
                </p:blipFill>
                <p:spPr>
                  <a:xfrm rot="5400000">
                    <a:off x="10995074" y="4809604"/>
                    <a:ext cx="716532" cy="364127"/>
                  </a:xfrm>
                  <a:prstGeom prst="rect">
                    <a:avLst/>
                  </a:prstGeom>
                </p:spPr>
              </p:pic>
              <p:pic>
                <p:nvPicPr>
                  <p:cNvPr id="1272" name="圖片 1271">
                    <a:extLst>
                      <a:ext uri="{FF2B5EF4-FFF2-40B4-BE49-F238E27FC236}">
                        <a16:creationId xmlns:a16="http://schemas.microsoft.com/office/drawing/2014/main" id="{CF7F04A1-E01E-149E-2219-CEFC38F9F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0" r="80769">
                                <a14:foregroundMark x1="14103" y1="51000" x2="14103" y2="51000"/>
                                <a14:foregroundMark x1="29487" y1="49500" x2="29487" y2="49500"/>
                                <a14:foregroundMark x1="47436" y1="47000" x2="47436" y2="47000"/>
                                <a14:foregroundMark x1="65385" y1="46500" x2="65385" y2="46500"/>
                                <a14:foregroundMark x1="80769" y1="44500" x2="80769" y2="44500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423" b="26456"/>
                  <a:stretch>
                    <a:fillRect/>
                  </a:stretch>
                </p:blipFill>
                <p:spPr>
                  <a:xfrm rot="5400000">
                    <a:off x="11130784" y="5283367"/>
                    <a:ext cx="452542" cy="5475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3" name="群組 1272">
                  <a:extLst>
                    <a:ext uri="{FF2B5EF4-FFF2-40B4-BE49-F238E27FC236}">
                      <a16:creationId xmlns:a16="http://schemas.microsoft.com/office/drawing/2014/main" id="{732239BF-D4A9-ADAF-AB0E-E9BC345D9ED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157782" y="1714410"/>
                  <a:ext cx="196161" cy="411981"/>
                  <a:chOff x="11083268" y="4633402"/>
                  <a:chExt cx="547574" cy="1150023"/>
                </a:xfrm>
              </p:grpSpPr>
              <p:pic>
                <p:nvPicPr>
                  <p:cNvPr id="1274" name="圖片 1273">
                    <a:extLst>
                      <a:ext uri="{FF2B5EF4-FFF2-40B4-BE49-F238E27FC236}">
                        <a16:creationId xmlns:a16="http://schemas.microsoft.com/office/drawing/2014/main" id="{867CD65C-DA00-60FF-B1C2-CF76864174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6260" r="10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816" b="33849"/>
                  <a:stretch>
                    <a:fillRect/>
                  </a:stretch>
                </p:blipFill>
                <p:spPr>
                  <a:xfrm rot="5400000">
                    <a:off x="10995074" y="4809604"/>
                    <a:ext cx="716532" cy="364127"/>
                  </a:xfrm>
                  <a:prstGeom prst="rect">
                    <a:avLst/>
                  </a:prstGeom>
                </p:spPr>
              </p:pic>
              <p:pic>
                <p:nvPicPr>
                  <p:cNvPr id="1275" name="圖片 1274">
                    <a:extLst>
                      <a:ext uri="{FF2B5EF4-FFF2-40B4-BE49-F238E27FC236}">
                        <a16:creationId xmlns:a16="http://schemas.microsoft.com/office/drawing/2014/main" id="{DE52F848-1D5A-17F0-AEAC-A212026834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0" r="80769">
                                <a14:foregroundMark x1="14103" y1="51000" x2="14103" y2="51000"/>
                                <a14:foregroundMark x1="29487" y1="49500" x2="29487" y2="49500"/>
                                <a14:foregroundMark x1="47436" y1="47000" x2="47436" y2="47000"/>
                                <a14:foregroundMark x1="65385" y1="46500" x2="65385" y2="46500"/>
                                <a14:foregroundMark x1="80769" y1="44500" x2="80769" y2="44500"/>
                              </a14:backgroundRemoval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6423" b="26456"/>
                  <a:stretch>
                    <a:fillRect/>
                  </a:stretch>
                </p:blipFill>
                <p:spPr>
                  <a:xfrm rot="5400000">
                    <a:off x="11130784" y="5283367"/>
                    <a:ext cx="452542" cy="54757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82" name="群組 1281">
                <a:extLst>
                  <a:ext uri="{FF2B5EF4-FFF2-40B4-BE49-F238E27FC236}">
                    <a16:creationId xmlns:a16="http://schemas.microsoft.com/office/drawing/2014/main" id="{8E3D88BF-CD7E-6B4A-8030-759FFEB9D5F8}"/>
                  </a:ext>
                </a:extLst>
              </p:cNvPr>
              <p:cNvGrpSpPr/>
              <p:nvPr/>
            </p:nvGrpSpPr>
            <p:grpSpPr>
              <a:xfrm>
                <a:off x="9614608" y="1645417"/>
                <a:ext cx="764471" cy="884613"/>
                <a:chOff x="9607465" y="1640655"/>
                <a:chExt cx="764471" cy="884613"/>
              </a:xfrm>
            </p:grpSpPr>
            <p:grpSp>
              <p:nvGrpSpPr>
                <p:cNvPr id="1209" name="群組 1208">
                  <a:extLst>
                    <a:ext uri="{FF2B5EF4-FFF2-40B4-BE49-F238E27FC236}">
                      <a16:creationId xmlns:a16="http://schemas.microsoft.com/office/drawing/2014/main" id="{DAB3BED4-D996-1631-7E83-6BDAA785DBC1}"/>
                    </a:ext>
                  </a:extLst>
                </p:cNvPr>
                <p:cNvGrpSpPr/>
                <p:nvPr/>
              </p:nvGrpSpPr>
              <p:grpSpPr>
                <a:xfrm>
                  <a:off x="9607465" y="1640655"/>
                  <a:ext cx="764471" cy="884613"/>
                  <a:chOff x="2103595" y="1590238"/>
                  <a:chExt cx="678892" cy="785582"/>
                </a:xfrm>
              </p:grpSpPr>
              <p:sp>
                <p:nvSpPr>
                  <p:cNvPr id="1215" name="橢圓 1214">
                    <a:extLst>
                      <a:ext uri="{FF2B5EF4-FFF2-40B4-BE49-F238E27FC236}">
                        <a16:creationId xmlns:a16="http://schemas.microsoft.com/office/drawing/2014/main" id="{D5C8997B-8E63-38CD-55DF-CF7E96B25B79}"/>
                      </a:ext>
                    </a:extLst>
                  </p:cNvPr>
                  <p:cNvSpPr/>
                  <p:nvPr/>
                </p:nvSpPr>
                <p:spPr>
                  <a:xfrm>
                    <a:off x="2690412" y="1590238"/>
                    <a:ext cx="92075" cy="9207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16" name="橢圓 1215">
                    <a:extLst>
                      <a:ext uri="{FF2B5EF4-FFF2-40B4-BE49-F238E27FC236}">
                        <a16:creationId xmlns:a16="http://schemas.microsoft.com/office/drawing/2014/main" id="{23F25234-34BE-1C3D-358B-310ABE225D4B}"/>
                      </a:ext>
                    </a:extLst>
                  </p:cNvPr>
                  <p:cNvSpPr/>
                  <p:nvPr/>
                </p:nvSpPr>
                <p:spPr>
                  <a:xfrm>
                    <a:off x="2556797" y="1756926"/>
                    <a:ext cx="92075" cy="9207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17" name="橢圓 1216">
                    <a:extLst>
                      <a:ext uri="{FF2B5EF4-FFF2-40B4-BE49-F238E27FC236}">
                        <a16:creationId xmlns:a16="http://schemas.microsoft.com/office/drawing/2014/main" id="{70562387-C43B-4B5E-2100-03C637DDC384}"/>
                      </a:ext>
                    </a:extLst>
                  </p:cNvPr>
                  <p:cNvSpPr/>
                  <p:nvPr/>
                </p:nvSpPr>
                <p:spPr>
                  <a:xfrm>
                    <a:off x="2400701" y="1937687"/>
                    <a:ext cx="92075" cy="9207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18" name="橢圓 1217">
                    <a:extLst>
                      <a:ext uri="{FF2B5EF4-FFF2-40B4-BE49-F238E27FC236}">
                        <a16:creationId xmlns:a16="http://schemas.microsoft.com/office/drawing/2014/main" id="{7491B5D1-1DD9-B9B8-887A-B198BB83D0B7}"/>
                      </a:ext>
                    </a:extLst>
                  </p:cNvPr>
                  <p:cNvSpPr/>
                  <p:nvPr/>
                </p:nvSpPr>
                <p:spPr>
                  <a:xfrm>
                    <a:off x="2253331" y="2106603"/>
                    <a:ext cx="92075" cy="9207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19" name="橢圓 1218">
                    <a:extLst>
                      <a:ext uri="{FF2B5EF4-FFF2-40B4-BE49-F238E27FC236}">
                        <a16:creationId xmlns:a16="http://schemas.microsoft.com/office/drawing/2014/main" id="{DDA73952-3AB4-F820-2404-BFF7E453DEB4}"/>
                      </a:ext>
                    </a:extLst>
                  </p:cNvPr>
                  <p:cNvSpPr/>
                  <p:nvPr/>
                </p:nvSpPr>
                <p:spPr>
                  <a:xfrm>
                    <a:off x="2103595" y="2283745"/>
                    <a:ext cx="92075" cy="9207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1276" name="群組 1275">
                  <a:extLst>
                    <a:ext uri="{FF2B5EF4-FFF2-40B4-BE49-F238E27FC236}">
                      <a16:creationId xmlns:a16="http://schemas.microsoft.com/office/drawing/2014/main" id="{51B6B4BA-1E73-9941-0FBA-F822BB799637}"/>
                    </a:ext>
                  </a:extLst>
                </p:cNvPr>
                <p:cNvGrpSpPr/>
                <p:nvPr/>
              </p:nvGrpSpPr>
              <p:grpSpPr>
                <a:xfrm>
                  <a:off x="9693609" y="1733163"/>
                  <a:ext cx="604487" cy="687392"/>
                  <a:chOff x="2107823" y="1767497"/>
                  <a:chExt cx="536818" cy="610438"/>
                </a:xfrm>
              </p:grpSpPr>
              <p:sp>
                <p:nvSpPr>
                  <p:cNvPr id="1278" name="橢圓 1277">
                    <a:extLst>
                      <a:ext uri="{FF2B5EF4-FFF2-40B4-BE49-F238E27FC236}">
                        <a16:creationId xmlns:a16="http://schemas.microsoft.com/office/drawing/2014/main" id="{386B684C-CD8D-8B53-9AB1-6829DA2DC426}"/>
                      </a:ext>
                    </a:extLst>
                  </p:cNvPr>
                  <p:cNvSpPr/>
                  <p:nvPr/>
                </p:nvSpPr>
                <p:spPr>
                  <a:xfrm>
                    <a:off x="2552566" y="1767497"/>
                    <a:ext cx="92075" cy="9207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79" name="橢圓 1278">
                    <a:extLst>
                      <a:ext uri="{FF2B5EF4-FFF2-40B4-BE49-F238E27FC236}">
                        <a16:creationId xmlns:a16="http://schemas.microsoft.com/office/drawing/2014/main" id="{951DCA04-FEB1-77E4-83AB-78079376AA62}"/>
                      </a:ext>
                    </a:extLst>
                  </p:cNvPr>
                  <p:cNvSpPr/>
                  <p:nvPr/>
                </p:nvSpPr>
                <p:spPr>
                  <a:xfrm>
                    <a:off x="2402815" y="1937687"/>
                    <a:ext cx="92075" cy="9207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0" name="橢圓 1279">
                    <a:extLst>
                      <a:ext uri="{FF2B5EF4-FFF2-40B4-BE49-F238E27FC236}">
                        <a16:creationId xmlns:a16="http://schemas.microsoft.com/office/drawing/2014/main" id="{95F3549E-27C3-2122-96C7-C5E931073015}"/>
                      </a:ext>
                    </a:extLst>
                  </p:cNvPr>
                  <p:cNvSpPr/>
                  <p:nvPr/>
                </p:nvSpPr>
                <p:spPr>
                  <a:xfrm>
                    <a:off x="2251216" y="2115061"/>
                    <a:ext cx="92075" cy="9207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1" name="橢圓 1280">
                    <a:extLst>
                      <a:ext uri="{FF2B5EF4-FFF2-40B4-BE49-F238E27FC236}">
                        <a16:creationId xmlns:a16="http://schemas.microsoft.com/office/drawing/2014/main" id="{E5B26854-E244-C583-370C-15BBCF9E4735}"/>
                      </a:ext>
                    </a:extLst>
                  </p:cNvPr>
                  <p:cNvSpPr/>
                  <p:nvPr/>
                </p:nvSpPr>
                <p:spPr>
                  <a:xfrm>
                    <a:off x="2107823" y="2285860"/>
                    <a:ext cx="92075" cy="9207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  <p:sp>
          <p:nvSpPr>
            <p:cNvPr id="1297" name="文字方塊 1296">
              <a:extLst>
                <a:ext uri="{FF2B5EF4-FFF2-40B4-BE49-F238E27FC236}">
                  <a16:creationId xmlns:a16="http://schemas.microsoft.com/office/drawing/2014/main" id="{6905262F-603B-E4E1-1A31-A92B331FB9B9}"/>
                </a:ext>
              </a:extLst>
            </p:cNvPr>
            <p:cNvSpPr txBox="1"/>
            <p:nvPr/>
          </p:nvSpPr>
          <p:spPr>
            <a:xfrm>
              <a:off x="9951773" y="1622512"/>
              <a:ext cx="1757212" cy="12618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zh-TW" sz="4400" b="1" u="sng" dirty="0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10</a:t>
              </a:r>
              <a:r>
                <a:rPr kumimoji="1" lang="en-US" altLang="zh-TW" sz="4400" b="1" u="sng" dirty="0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0%</a:t>
              </a:r>
            </a:p>
            <a:p>
              <a:pPr algn="r"/>
              <a:r>
                <a:rPr kumimoji="1" lang="ja-JP" altLang="en-US" sz="3200" b="1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eiryo UI" panose="020B0604030504040204" pitchFamily="50" charset="-128"/>
                </a:rPr>
                <a:t>全面防ぐ</a:t>
              </a:r>
              <a:endParaRPr kumimoji="1" lang="zh-TW" altLang="en-US" sz="44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CF0B853F-ACBB-C89D-B13C-09453EE993C7}"/>
              </a:ext>
            </a:extLst>
          </p:cNvPr>
          <p:cNvGrpSpPr/>
          <p:nvPr/>
        </p:nvGrpSpPr>
        <p:grpSpPr>
          <a:xfrm>
            <a:off x="1895931" y="3285668"/>
            <a:ext cx="2636528" cy="584775"/>
            <a:chOff x="4800962" y="940514"/>
            <a:chExt cx="2636528" cy="584775"/>
          </a:xfrm>
        </p:grpSpPr>
        <p:sp>
          <p:nvSpPr>
            <p:cNvPr id="86" name="テキスト ボックス 16">
              <a:extLst>
                <a:ext uri="{FF2B5EF4-FFF2-40B4-BE49-F238E27FC236}">
                  <a16:creationId xmlns:a16="http://schemas.microsoft.com/office/drawing/2014/main" id="{5655A274-FF1F-14BC-8314-8C48B206D3B0}"/>
                </a:ext>
              </a:extLst>
            </p:cNvPr>
            <p:cNvSpPr txBox="1"/>
            <p:nvPr/>
          </p:nvSpPr>
          <p:spPr>
            <a:xfrm>
              <a:off x="4970225" y="940514"/>
              <a:ext cx="2284600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ja-JP" altLang="en-US" sz="3200" b="1" dirty="0">
                  <a:solidFill>
                    <a:srgbClr val="001F6B"/>
                  </a:solidFill>
                  <a:highlight>
                    <a:srgbClr val="FFFF00"/>
                  </a:highlight>
                  <a:latin typeface="Meiryo UI" panose="020B0604030504040204" pitchFamily="34" charset="-128"/>
                  <a:ea typeface="Meiryo UI" panose="020B0604030504040204" pitchFamily="34" charset="-128"/>
                </a:rPr>
                <a:t>コストが高い</a:t>
              </a:r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E72C215E-D761-7FD5-AC1C-0D3E62BB3DF4}"/>
                </a:ext>
              </a:extLst>
            </p:cNvPr>
            <p:cNvSpPr/>
            <p:nvPr/>
          </p:nvSpPr>
          <p:spPr>
            <a:xfrm rot="16200000" flipV="1">
              <a:off x="4792410" y="1150210"/>
              <a:ext cx="253571" cy="236467"/>
            </a:xfrm>
            <a:prstGeom prst="triangle">
              <a:avLst/>
            </a:prstGeom>
            <a:solidFill>
              <a:srgbClr val="001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001F6B"/>
                </a:solidFill>
              </a:endParaRPr>
            </a:p>
          </p:txBody>
        </p:sp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D3254747-C9B1-306B-AEFE-E0E109498297}"/>
                </a:ext>
              </a:extLst>
            </p:cNvPr>
            <p:cNvSpPr/>
            <p:nvPr/>
          </p:nvSpPr>
          <p:spPr>
            <a:xfrm rot="5400000" flipH="1" flipV="1">
              <a:off x="7192471" y="1150210"/>
              <a:ext cx="253571" cy="236467"/>
            </a:xfrm>
            <a:prstGeom prst="triangle">
              <a:avLst/>
            </a:prstGeom>
            <a:solidFill>
              <a:srgbClr val="001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001F6B"/>
                </a:solidFill>
              </a:endParaRPr>
            </a:p>
          </p:txBody>
        </p:sp>
      </p:grpSp>
      <p:grpSp>
        <p:nvGrpSpPr>
          <p:cNvPr id="1304" name="群組 1303">
            <a:extLst>
              <a:ext uri="{FF2B5EF4-FFF2-40B4-BE49-F238E27FC236}">
                <a16:creationId xmlns:a16="http://schemas.microsoft.com/office/drawing/2014/main" id="{E47B765F-7D08-803B-C21F-3F4D27AA23D9}"/>
              </a:ext>
            </a:extLst>
          </p:cNvPr>
          <p:cNvGrpSpPr/>
          <p:nvPr/>
        </p:nvGrpSpPr>
        <p:grpSpPr>
          <a:xfrm>
            <a:off x="7833817" y="3285668"/>
            <a:ext cx="2305487" cy="584775"/>
            <a:chOff x="4959783" y="940514"/>
            <a:chExt cx="2305487" cy="584775"/>
          </a:xfrm>
        </p:grpSpPr>
        <p:sp>
          <p:nvSpPr>
            <p:cNvPr id="1305" name="テキスト ボックス 16">
              <a:extLst>
                <a:ext uri="{FF2B5EF4-FFF2-40B4-BE49-F238E27FC236}">
                  <a16:creationId xmlns:a16="http://schemas.microsoft.com/office/drawing/2014/main" id="{55E9358A-3322-4D31-2ADE-363CEEEC77C0}"/>
                </a:ext>
              </a:extLst>
            </p:cNvPr>
            <p:cNvSpPr txBox="1"/>
            <p:nvPr/>
          </p:nvSpPr>
          <p:spPr>
            <a:xfrm>
              <a:off x="5196250" y="940514"/>
              <a:ext cx="1832553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3200" b="1" dirty="0">
                  <a:solidFill>
                    <a:srgbClr val="001F6B"/>
                  </a:solidFill>
                  <a:highlight>
                    <a:srgbClr val="FFFF00"/>
                  </a:highlight>
                  <a:latin typeface="+mn-ea"/>
                </a:rPr>
                <a:t>保守困難</a:t>
              </a:r>
              <a:endParaRPr kumimoji="1" lang="ja-JP" altLang="en-US" sz="3200" b="1" dirty="0">
                <a:solidFill>
                  <a:srgbClr val="001F6B"/>
                </a:solidFill>
                <a:highlight>
                  <a:srgbClr val="FFFF00"/>
                </a:highlight>
                <a:latin typeface="+mn-ea"/>
              </a:endParaRPr>
            </a:p>
          </p:txBody>
        </p:sp>
        <p:sp>
          <p:nvSpPr>
            <p:cNvPr id="1306" name="等腰三角形 1305">
              <a:extLst>
                <a:ext uri="{FF2B5EF4-FFF2-40B4-BE49-F238E27FC236}">
                  <a16:creationId xmlns:a16="http://schemas.microsoft.com/office/drawing/2014/main" id="{5BD8B799-94E3-1CE1-F425-956FAD74B898}"/>
                </a:ext>
              </a:extLst>
            </p:cNvPr>
            <p:cNvSpPr/>
            <p:nvPr/>
          </p:nvSpPr>
          <p:spPr>
            <a:xfrm rot="16200000" flipV="1">
              <a:off x="4951231" y="1150210"/>
              <a:ext cx="253571" cy="236467"/>
            </a:xfrm>
            <a:prstGeom prst="triangle">
              <a:avLst/>
            </a:prstGeom>
            <a:solidFill>
              <a:srgbClr val="001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001F6B"/>
                </a:solidFill>
              </a:endParaRPr>
            </a:p>
          </p:txBody>
        </p:sp>
        <p:sp>
          <p:nvSpPr>
            <p:cNvPr id="1307" name="等腰三角形 1306">
              <a:extLst>
                <a:ext uri="{FF2B5EF4-FFF2-40B4-BE49-F238E27FC236}">
                  <a16:creationId xmlns:a16="http://schemas.microsoft.com/office/drawing/2014/main" id="{B280CC89-7104-21E4-A195-647EF9435EDA}"/>
                </a:ext>
              </a:extLst>
            </p:cNvPr>
            <p:cNvSpPr/>
            <p:nvPr/>
          </p:nvSpPr>
          <p:spPr>
            <a:xfrm rot="5400000" flipH="1" flipV="1">
              <a:off x="7020251" y="1150210"/>
              <a:ext cx="253571" cy="236467"/>
            </a:xfrm>
            <a:prstGeom prst="triangle">
              <a:avLst/>
            </a:prstGeom>
            <a:solidFill>
              <a:srgbClr val="001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001F6B"/>
                </a:solidFill>
              </a:endParaRPr>
            </a:p>
          </p:txBody>
        </p:sp>
      </p:grpSp>
      <p:grpSp>
        <p:nvGrpSpPr>
          <p:cNvPr id="1339" name="群組 1338">
            <a:extLst>
              <a:ext uri="{FF2B5EF4-FFF2-40B4-BE49-F238E27FC236}">
                <a16:creationId xmlns:a16="http://schemas.microsoft.com/office/drawing/2014/main" id="{4C761732-57A2-3B76-A6B1-31816DAF1810}"/>
              </a:ext>
            </a:extLst>
          </p:cNvPr>
          <p:cNvGrpSpPr/>
          <p:nvPr/>
        </p:nvGrpSpPr>
        <p:grpSpPr>
          <a:xfrm>
            <a:off x="-181061" y="4360611"/>
            <a:ext cx="6000835" cy="1392754"/>
            <a:chOff x="-181061" y="4425263"/>
            <a:chExt cx="6000835" cy="1392754"/>
          </a:xfrm>
        </p:grpSpPr>
        <p:sp>
          <p:nvSpPr>
            <p:cNvPr id="1309" name="矩形: 圓角 1308">
              <a:extLst>
                <a:ext uri="{FF2B5EF4-FFF2-40B4-BE49-F238E27FC236}">
                  <a16:creationId xmlns:a16="http://schemas.microsoft.com/office/drawing/2014/main" id="{340FE46D-0351-008D-4B1A-9B3B41CA0DA8}"/>
                </a:ext>
              </a:extLst>
            </p:cNvPr>
            <p:cNvSpPr/>
            <p:nvPr/>
          </p:nvSpPr>
          <p:spPr>
            <a:xfrm>
              <a:off x="-181061" y="4425263"/>
              <a:ext cx="6000835" cy="1390543"/>
            </a:xfrm>
            <a:prstGeom prst="roundRect">
              <a:avLst>
                <a:gd name="adj" fmla="val 7595"/>
              </a:avLst>
            </a:prstGeom>
            <a:solidFill>
              <a:srgbClr val="BBDBFF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  <a:latin typeface="+mn-ea"/>
              </a:endParaRPr>
            </a:p>
          </p:txBody>
        </p:sp>
        <p:sp>
          <p:nvSpPr>
            <p:cNvPr id="1310" name="テキスト ボックス 25">
              <a:extLst>
                <a:ext uri="{FF2B5EF4-FFF2-40B4-BE49-F238E27FC236}">
                  <a16:creationId xmlns:a16="http://schemas.microsoft.com/office/drawing/2014/main" id="{22B77370-9E35-2BEB-ED7F-E29BBFC4B59C}"/>
                </a:ext>
              </a:extLst>
            </p:cNvPr>
            <p:cNvSpPr txBox="1"/>
            <p:nvPr/>
          </p:nvSpPr>
          <p:spPr>
            <a:xfrm>
              <a:off x="987712" y="4967631"/>
              <a:ext cx="4219425" cy="553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5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たとえセンサーの精度が向上しても、</a:t>
              </a:r>
              <a:endParaRPr lang="en-US" altLang="zh-TW" sz="1500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r>
                <a:rPr lang="ja-JP" altLang="en-US" sz="15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検出できない死角や微細な欠板は依然として存在</a:t>
              </a:r>
              <a:r>
                <a:rPr lang="zh-TW" altLang="en-US" sz="15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。</a:t>
              </a:r>
            </a:p>
          </p:txBody>
        </p:sp>
        <p:grpSp>
          <p:nvGrpSpPr>
            <p:cNvPr id="1332" name="群組 1331">
              <a:extLst>
                <a:ext uri="{FF2B5EF4-FFF2-40B4-BE49-F238E27FC236}">
                  <a16:creationId xmlns:a16="http://schemas.microsoft.com/office/drawing/2014/main" id="{132E16AE-2C86-FB65-3B8C-E3825903721B}"/>
                </a:ext>
              </a:extLst>
            </p:cNvPr>
            <p:cNvGrpSpPr/>
            <p:nvPr/>
          </p:nvGrpSpPr>
          <p:grpSpPr>
            <a:xfrm>
              <a:off x="486815" y="4452978"/>
              <a:ext cx="3612514" cy="544193"/>
              <a:chOff x="486815" y="4497428"/>
              <a:chExt cx="3612514" cy="544193"/>
            </a:xfrm>
          </p:grpSpPr>
          <p:sp>
            <p:nvSpPr>
              <p:cNvPr id="1312" name="テキスト ボックス 25">
                <a:extLst>
                  <a:ext uri="{FF2B5EF4-FFF2-40B4-BE49-F238E27FC236}">
                    <a16:creationId xmlns:a16="http://schemas.microsoft.com/office/drawing/2014/main" id="{BC36FF69-617C-07AF-73A6-AA76C2689B31}"/>
                  </a:ext>
                </a:extLst>
              </p:cNvPr>
              <p:cNvSpPr txBox="1"/>
              <p:nvPr/>
            </p:nvSpPr>
            <p:spPr>
              <a:xfrm>
                <a:off x="971550" y="4579956"/>
                <a:ext cx="3127779" cy="461665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2400" b="1" dirty="0">
                    <a:solidFill>
                      <a:srgbClr val="FF3300"/>
                    </a:solidFill>
                    <a:latin typeface="+mn-ea"/>
                  </a:rPr>
                  <a:t>Sensor</a:t>
                </a:r>
                <a:r>
                  <a:rPr lang="ja-JP" altLang="en-US" sz="2400" b="1" dirty="0">
                    <a:solidFill>
                      <a:srgbClr val="FF3300"/>
                    </a:solidFill>
                    <a:latin typeface="+mn-ea"/>
                  </a:rPr>
                  <a:t>検出の</a:t>
                </a:r>
                <a:r>
                  <a:rPr lang="zh-TW" altLang="en-US" sz="2400" b="1" dirty="0">
                    <a:solidFill>
                      <a:srgbClr val="FF3300"/>
                    </a:solidFill>
                    <a:latin typeface="+mn-ea"/>
                  </a:rPr>
                  <a:t>死角：</a:t>
                </a:r>
                <a:endParaRPr kumimoji="1" lang="en-US" altLang="ja-JP" sz="2400" b="1" dirty="0">
                  <a:solidFill>
                    <a:srgbClr val="FF3300"/>
                  </a:solidFill>
                  <a:latin typeface="+mn-ea"/>
                </a:endParaRPr>
              </a:p>
            </p:txBody>
          </p:sp>
          <p:pic>
            <p:nvPicPr>
              <p:cNvPr id="1329" name="Image 3" descr="preencoded.png">
                <a:extLst>
                  <a:ext uri="{FF2B5EF4-FFF2-40B4-BE49-F238E27FC236}">
                    <a16:creationId xmlns:a16="http://schemas.microsoft.com/office/drawing/2014/main" id="{6BC10256-17A1-8E00-7938-C79FF35E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6815" y="4497428"/>
                <a:ext cx="409111" cy="490933"/>
              </a:xfrm>
              <a:prstGeom prst="rect">
                <a:avLst/>
              </a:prstGeom>
            </p:spPr>
          </p:pic>
        </p:grpSp>
        <p:pic>
          <p:nvPicPr>
            <p:cNvPr id="1331" name="Image 5" descr="preencoded.png">
              <a:extLst>
                <a:ext uri="{FF2B5EF4-FFF2-40B4-BE49-F238E27FC236}">
                  <a16:creationId xmlns:a16="http://schemas.microsoft.com/office/drawing/2014/main" id="{612F9476-A750-31C2-CD73-FBFEC50A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1104" y="4993708"/>
              <a:ext cx="250006" cy="250006"/>
            </a:xfrm>
            <a:prstGeom prst="rect">
              <a:avLst/>
            </a:prstGeom>
          </p:spPr>
        </p:pic>
        <p:sp>
          <p:nvSpPr>
            <p:cNvPr id="1333" name="テキスト ボックス 25">
              <a:extLst>
                <a:ext uri="{FF2B5EF4-FFF2-40B4-BE49-F238E27FC236}">
                  <a16:creationId xmlns:a16="http://schemas.microsoft.com/office/drawing/2014/main" id="{225B1165-8FBA-25EE-35FB-909B6FDEA861}"/>
                </a:ext>
              </a:extLst>
            </p:cNvPr>
            <p:cNvSpPr txBox="1"/>
            <p:nvPr/>
          </p:nvSpPr>
          <p:spPr>
            <a:xfrm>
              <a:off x="987712" y="5494852"/>
              <a:ext cx="4136069" cy="3231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5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センサーの検出範囲が限られ、全面カバーは不可</a:t>
              </a:r>
              <a:r>
                <a:rPr lang="zh-TW" altLang="en-US" sz="1500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。</a:t>
              </a:r>
            </a:p>
          </p:txBody>
        </p:sp>
        <p:pic>
          <p:nvPicPr>
            <p:cNvPr id="1334" name="Image 5" descr="preencoded.png">
              <a:extLst>
                <a:ext uri="{FF2B5EF4-FFF2-40B4-BE49-F238E27FC236}">
                  <a16:creationId xmlns:a16="http://schemas.microsoft.com/office/drawing/2014/main" id="{300DBF6C-6F77-2CC0-9337-3C24696FA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1104" y="5505078"/>
              <a:ext cx="250006" cy="250006"/>
            </a:xfrm>
            <a:prstGeom prst="rect">
              <a:avLst/>
            </a:prstGeom>
          </p:spPr>
        </p:pic>
      </p:grpSp>
      <p:grpSp>
        <p:nvGrpSpPr>
          <p:cNvPr id="1341" name="群組 1340">
            <a:extLst>
              <a:ext uri="{FF2B5EF4-FFF2-40B4-BE49-F238E27FC236}">
                <a16:creationId xmlns:a16="http://schemas.microsoft.com/office/drawing/2014/main" id="{98B10C7E-29CC-261F-5A50-1460A4FD417E}"/>
              </a:ext>
            </a:extLst>
          </p:cNvPr>
          <p:cNvGrpSpPr/>
          <p:nvPr/>
        </p:nvGrpSpPr>
        <p:grpSpPr>
          <a:xfrm>
            <a:off x="6372228" y="4359115"/>
            <a:ext cx="6000835" cy="1392039"/>
            <a:chOff x="6372228" y="4423767"/>
            <a:chExt cx="6000835" cy="1392039"/>
          </a:xfrm>
        </p:grpSpPr>
        <p:sp>
          <p:nvSpPr>
            <p:cNvPr id="1317" name="矩形: 圓角 1316">
              <a:extLst>
                <a:ext uri="{FF2B5EF4-FFF2-40B4-BE49-F238E27FC236}">
                  <a16:creationId xmlns:a16="http://schemas.microsoft.com/office/drawing/2014/main" id="{5B901060-67DA-9F4F-E6A2-E54C12D45A2F}"/>
                </a:ext>
              </a:extLst>
            </p:cNvPr>
            <p:cNvSpPr/>
            <p:nvPr/>
          </p:nvSpPr>
          <p:spPr>
            <a:xfrm>
              <a:off x="6372228" y="4425263"/>
              <a:ext cx="6000835" cy="1390543"/>
            </a:xfrm>
            <a:prstGeom prst="roundRect">
              <a:avLst>
                <a:gd name="adj" fmla="val 7595"/>
              </a:avLst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  <p:sp>
          <p:nvSpPr>
            <p:cNvPr id="1318" name="テキスト ボックス 25">
              <a:extLst>
                <a:ext uri="{FF2B5EF4-FFF2-40B4-BE49-F238E27FC236}">
                  <a16:creationId xmlns:a16="http://schemas.microsoft.com/office/drawing/2014/main" id="{35F33AAF-4447-1189-EE7F-A94543F3FF65}"/>
                </a:ext>
              </a:extLst>
            </p:cNvPr>
            <p:cNvSpPr txBox="1"/>
            <p:nvPr/>
          </p:nvSpPr>
          <p:spPr>
            <a:xfrm>
              <a:off x="7160659" y="5002307"/>
              <a:ext cx="430278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6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必要なセンサー数が多く、投資コストが高すぎる！</a:t>
              </a:r>
              <a:endParaRPr lang="zh-TW" altLang="en-US" sz="16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322" name="テキスト ボックス 25">
              <a:extLst>
                <a:ext uri="{FF2B5EF4-FFF2-40B4-BE49-F238E27FC236}">
                  <a16:creationId xmlns:a16="http://schemas.microsoft.com/office/drawing/2014/main" id="{CF441FE7-C3B9-DF90-E3D7-64F80B45A1C5}"/>
                </a:ext>
              </a:extLst>
            </p:cNvPr>
            <p:cNvSpPr txBox="1"/>
            <p:nvPr/>
          </p:nvSpPr>
          <p:spPr>
            <a:xfrm>
              <a:off x="7160659" y="5365041"/>
              <a:ext cx="498085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6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センサーの数が</a:t>
              </a:r>
              <a:r>
                <a:rPr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458</a:t>
              </a:r>
              <a:r>
                <a:rPr lang="ja-JP" altLang="en-US" sz="16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個に達し、保守・修理が困難になる！</a:t>
              </a:r>
              <a:endParaRPr lang="zh-TW" altLang="en-US" sz="16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grpSp>
          <p:nvGrpSpPr>
            <p:cNvPr id="1336" name="群組 1335">
              <a:extLst>
                <a:ext uri="{FF2B5EF4-FFF2-40B4-BE49-F238E27FC236}">
                  <a16:creationId xmlns:a16="http://schemas.microsoft.com/office/drawing/2014/main" id="{69627DA4-BC45-E1A5-5BAE-D77AAB1630CD}"/>
                </a:ext>
              </a:extLst>
            </p:cNvPr>
            <p:cNvGrpSpPr/>
            <p:nvPr/>
          </p:nvGrpSpPr>
          <p:grpSpPr>
            <a:xfrm>
              <a:off x="6730005" y="4423767"/>
              <a:ext cx="4223541" cy="569941"/>
              <a:chOff x="6730005" y="4423767"/>
              <a:chExt cx="4223541" cy="569941"/>
            </a:xfrm>
          </p:grpSpPr>
          <p:sp>
            <p:nvSpPr>
              <p:cNvPr id="1325" name="テキスト ボックス 25">
                <a:extLst>
                  <a:ext uri="{FF2B5EF4-FFF2-40B4-BE49-F238E27FC236}">
                    <a16:creationId xmlns:a16="http://schemas.microsoft.com/office/drawing/2014/main" id="{F819366A-B427-21E8-07F8-F912961DE67D}"/>
                  </a:ext>
                </a:extLst>
              </p:cNvPr>
              <p:cNvSpPr txBox="1"/>
              <p:nvPr/>
            </p:nvSpPr>
            <p:spPr>
              <a:xfrm>
                <a:off x="7131666" y="4532043"/>
                <a:ext cx="3821880" cy="461665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lang="ja-JP" altLang="en-US" sz="2400" b="1" dirty="0">
                    <a:solidFill>
                      <a:srgbClr val="002060"/>
                    </a:solidFill>
                    <a:latin typeface="+mj-ea"/>
                    <a:ea typeface="+mj-ea"/>
                  </a:rPr>
                  <a:t>全面防止の多角的な考慮</a:t>
                </a:r>
                <a:r>
                  <a:rPr lang="zh-TW" altLang="en-US" sz="2400" b="1" dirty="0">
                    <a:solidFill>
                      <a:srgbClr val="002060"/>
                    </a:solidFill>
                    <a:latin typeface="+mj-ea"/>
                    <a:ea typeface="+mj-ea"/>
                  </a:rPr>
                  <a:t>：</a:t>
                </a:r>
                <a:endParaRPr kumimoji="1" lang="en-US" altLang="ja-JP" sz="2400" b="1" dirty="0">
                  <a:solidFill>
                    <a:srgbClr val="002060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335" name="Image 11" descr="preencoded.png">
                <a:extLst>
                  <a:ext uri="{FF2B5EF4-FFF2-40B4-BE49-F238E27FC236}">
                    <a16:creationId xmlns:a16="http://schemas.microsoft.com/office/drawing/2014/main" id="{5CA47DB9-C72F-46F8-13D6-CD2A63F75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30005" y="4423767"/>
                <a:ext cx="303750" cy="540000"/>
              </a:xfrm>
              <a:prstGeom prst="rect">
                <a:avLst/>
              </a:prstGeom>
            </p:spPr>
          </p:pic>
        </p:grpSp>
        <p:pic>
          <p:nvPicPr>
            <p:cNvPr id="1337" name="Image 13" descr="preencoded.png">
              <a:extLst>
                <a:ext uri="{FF2B5EF4-FFF2-40B4-BE49-F238E27FC236}">
                  <a16:creationId xmlns:a16="http://schemas.microsoft.com/office/drawing/2014/main" id="{EF331C6E-2E03-4402-6D25-C0D97315B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94861" y="5045068"/>
              <a:ext cx="250006" cy="222228"/>
            </a:xfrm>
            <a:prstGeom prst="rect">
              <a:avLst/>
            </a:prstGeom>
          </p:spPr>
        </p:pic>
        <p:pic>
          <p:nvPicPr>
            <p:cNvPr id="1338" name="Image 15" descr="preencoded.png">
              <a:extLst>
                <a:ext uri="{FF2B5EF4-FFF2-40B4-BE49-F238E27FC236}">
                  <a16:creationId xmlns:a16="http://schemas.microsoft.com/office/drawing/2014/main" id="{1FBB6A31-6834-E791-A10A-9C053BAA1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colorTemperature colorTemp="112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4861" y="5414757"/>
              <a:ext cx="250006" cy="250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690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AE4C2-276A-F318-B6F2-7E04DC8C7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9263783B-8442-4DCD-1579-6D25A00334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1715" y="1533096"/>
            <a:ext cx="1237595" cy="1188823"/>
          </a:xfrm>
          <a:prstGeom prst="rect">
            <a:avLst/>
          </a:prstGeom>
        </p:spPr>
      </p:pic>
      <p:grpSp>
        <p:nvGrpSpPr>
          <p:cNvPr id="51" name="群組 50">
            <a:extLst>
              <a:ext uri="{FF2B5EF4-FFF2-40B4-BE49-F238E27FC236}">
                <a16:creationId xmlns:a16="http://schemas.microsoft.com/office/drawing/2014/main" id="{EB18A2F1-4C73-66DD-696A-F32FE348A7FF}"/>
              </a:ext>
            </a:extLst>
          </p:cNvPr>
          <p:cNvGrpSpPr/>
          <p:nvPr/>
        </p:nvGrpSpPr>
        <p:grpSpPr>
          <a:xfrm>
            <a:off x="7490056" y="2873734"/>
            <a:ext cx="561744" cy="559829"/>
            <a:chOff x="7490056" y="2888773"/>
            <a:chExt cx="561744" cy="559829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E76D589D-2DD1-EBF9-C50C-2B09FED51913}"/>
                </a:ext>
              </a:extLst>
            </p:cNvPr>
            <p:cNvGrpSpPr/>
            <p:nvPr/>
          </p:nvGrpSpPr>
          <p:grpSpPr>
            <a:xfrm>
              <a:off x="7490056" y="2888773"/>
              <a:ext cx="561744" cy="559829"/>
              <a:chOff x="7490056" y="2888773"/>
              <a:chExt cx="561744" cy="559829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A231A4EC-DDFC-FF11-146E-9F935F9E14C7}"/>
                  </a:ext>
                </a:extLst>
              </p:cNvPr>
              <p:cNvSpPr/>
              <p:nvPr/>
            </p:nvSpPr>
            <p:spPr>
              <a:xfrm>
                <a:off x="7531100" y="2888773"/>
                <a:ext cx="520700" cy="53080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0" name="梯形 19">
                <a:extLst>
                  <a:ext uri="{FF2B5EF4-FFF2-40B4-BE49-F238E27FC236}">
                    <a16:creationId xmlns:a16="http://schemas.microsoft.com/office/drawing/2014/main" id="{CC3421BA-3054-2981-4D13-2009F91CF69F}"/>
                  </a:ext>
                </a:extLst>
              </p:cNvPr>
              <p:cNvSpPr/>
              <p:nvPr/>
            </p:nvSpPr>
            <p:spPr>
              <a:xfrm rot="14215778">
                <a:off x="7419263" y="3243687"/>
                <a:ext cx="275708" cy="134121"/>
              </a:xfrm>
              <a:prstGeom prst="trapezoid">
                <a:avLst>
                  <a:gd name="adj" fmla="val 40535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23BAE829-FF75-33ED-1BF7-59119D62DF44}"/>
                </a:ext>
              </a:extLst>
            </p:cNvPr>
            <p:cNvSpPr/>
            <p:nvPr/>
          </p:nvSpPr>
          <p:spPr>
            <a:xfrm rot="19676989">
              <a:off x="7629703" y="3006231"/>
              <a:ext cx="313969" cy="309563"/>
            </a:xfrm>
            <a:prstGeom prst="arc">
              <a:avLst/>
            </a:prstGeom>
            <a:ln w="41275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21B841F-415B-8875-25DB-DE8319A16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578" y="2851408"/>
            <a:ext cx="3961700" cy="2604654"/>
          </a:xfrm>
          <a:prstGeom prst="rect">
            <a:avLst/>
          </a:prstGeom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B09B6F7-6286-FA27-B8D2-A6217F6406B5}"/>
              </a:ext>
            </a:extLst>
          </p:cNvPr>
          <p:cNvGrpSpPr/>
          <p:nvPr/>
        </p:nvGrpSpPr>
        <p:grpSpPr>
          <a:xfrm>
            <a:off x="7673318" y="2710583"/>
            <a:ext cx="558433" cy="712801"/>
            <a:chOff x="7673318" y="2725622"/>
            <a:chExt cx="558433" cy="712801"/>
          </a:xfrm>
        </p:grpSpPr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CA13992A-0DBF-AA40-F274-4EBA82BDED76}"/>
                </a:ext>
              </a:extLst>
            </p:cNvPr>
            <p:cNvCxnSpPr/>
            <p:nvPr/>
          </p:nvCxnSpPr>
          <p:spPr>
            <a:xfrm flipH="1" flipV="1">
              <a:off x="7673318" y="2725622"/>
              <a:ext cx="30437" cy="106666"/>
            </a:xfrm>
            <a:prstGeom prst="line">
              <a:avLst/>
            </a:prstGeom>
            <a:ln w="412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62FDCA77-4B04-5A13-EFF5-4DED5EB2B2AC}"/>
                </a:ext>
              </a:extLst>
            </p:cNvPr>
            <p:cNvCxnSpPr>
              <a:cxnSpLocks/>
            </p:cNvCxnSpPr>
            <p:nvPr/>
          </p:nvCxnSpPr>
          <p:spPr>
            <a:xfrm rot="1260000" flipH="1" flipV="1">
              <a:off x="7840099" y="2725622"/>
              <a:ext cx="30437" cy="106666"/>
            </a:xfrm>
            <a:prstGeom prst="line">
              <a:avLst/>
            </a:prstGeom>
            <a:ln w="412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066B9999-123E-CF7C-47D9-6291224AC317}"/>
                </a:ext>
              </a:extLst>
            </p:cNvPr>
            <p:cNvCxnSpPr>
              <a:cxnSpLocks/>
            </p:cNvCxnSpPr>
            <p:nvPr/>
          </p:nvCxnSpPr>
          <p:spPr>
            <a:xfrm rot="3000000" flipH="1" flipV="1">
              <a:off x="7990928" y="2783089"/>
              <a:ext cx="30437" cy="106666"/>
            </a:xfrm>
            <a:prstGeom prst="line">
              <a:avLst/>
            </a:prstGeom>
            <a:ln w="412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23F60474-C53A-4C22-21A7-547305DC8FA8}"/>
                </a:ext>
              </a:extLst>
            </p:cNvPr>
            <p:cNvCxnSpPr/>
            <p:nvPr/>
          </p:nvCxnSpPr>
          <p:spPr>
            <a:xfrm rot="18180000" flipH="1">
              <a:off x="8043174" y="3369872"/>
              <a:ext cx="30437" cy="106666"/>
            </a:xfrm>
            <a:prstGeom prst="line">
              <a:avLst/>
            </a:prstGeom>
            <a:ln w="412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E00E9E25-67A5-2170-8B98-E112B6BE0CF5}"/>
                </a:ext>
              </a:extLst>
            </p:cNvPr>
            <p:cNvCxnSpPr>
              <a:cxnSpLocks/>
            </p:cNvCxnSpPr>
            <p:nvPr/>
          </p:nvCxnSpPr>
          <p:spPr>
            <a:xfrm rot="16920000" flipH="1">
              <a:off x="8134009" y="3229998"/>
              <a:ext cx="30437" cy="106666"/>
            </a:xfrm>
            <a:prstGeom prst="line">
              <a:avLst/>
            </a:prstGeom>
            <a:ln w="412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9C35C78A-E159-2AA6-4B05-650DEA043BA7}"/>
                </a:ext>
              </a:extLst>
            </p:cNvPr>
            <p:cNvCxnSpPr>
              <a:cxnSpLocks/>
            </p:cNvCxnSpPr>
            <p:nvPr/>
          </p:nvCxnSpPr>
          <p:spPr>
            <a:xfrm rot="15180000" flipH="1">
              <a:off x="8163199" y="3072203"/>
              <a:ext cx="30437" cy="106666"/>
            </a:xfrm>
            <a:prstGeom prst="line">
              <a:avLst/>
            </a:prstGeom>
            <a:ln w="412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BBE0FE8A-DCA0-A7D0-8B68-7A8F4721088A}"/>
                </a:ext>
              </a:extLst>
            </p:cNvPr>
            <p:cNvCxnSpPr>
              <a:cxnSpLocks/>
            </p:cNvCxnSpPr>
            <p:nvPr/>
          </p:nvCxnSpPr>
          <p:spPr>
            <a:xfrm rot="13800000" flipH="1">
              <a:off x="8117487" y="2918591"/>
              <a:ext cx="30437" cy="106666"/>
            </a:xfrm>
            <a:prstGeom prst="line">
              <a:avLst/>
            </a:prstGeom>
            <a:ln w="412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1F927CC-B04E-E815-7F5D-7A2ADE6CF8D3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476453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曙光：「触覚」から「視覚」への革命！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6538423-CBD0-7DFA-4913-3B79B966CE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A557B56-E216-2250-C9F7-7377BC22809B}"/>
              </a:ext>
            </a:extLst>
          </p:cNvPr>
          <p:cNvSpPr/>
          <p:nvPr/>
        </p:nvSpPr>
        <p:spPr>
          <a:xfrm>
            <a:off x="225867" y="5914067"/>
            <a:ext cx="11737124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bg1"/>
                </a:solidFill>
              </a:rPr>
              <a:t>DX</a:t>
            </a:r>
            <a:r>
              <a:rPr kumimoji="1" lang="ja-JP" altLang="en-US" sz="3200" b="1" dirty="0">
                <a:solidFill>
                  <a:schemeClr val="bg1"/>
                </a:solidFill>
              </a:rPr>
              <a:t>画像検査システムを導入し、「点」から「面」への検査革命を実現！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4EFC690-1A18-C6C3-1DB3-A565C2ABF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1500" y="1537501"/>
            <a:ext cx="1429371" cy="1187105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0868E35D-A5D0-BA15-1CB6-481AA6EDD030}"/>
              </a:ext>
            </a:extLst>
          </p:cNvPr>
          <p:cNvGrpSpPr/>
          <p:nvPr/>
        </p:nvGrpSpPr>
        <p:grpSpPr>
          <a:xfrm>
            <a:off x="5511394" y="1685607"/>
            <a:ext cx="1186468" cy="1123026"/>
            <a:chOff x="5511394" y="1700646"/>
            <a:chExt cx="1186468" cy="1123026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82A5BDC-73DC-8CF9-7679-D55C1367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1394" y="1701423"/>
              <a:ext cx="597306" cy="1121471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CF76412C-EA72-C4F2-220E-528622EE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02962" y="1700646"/>
              <a:ext cx="594900" cy="1123026"/>
            </a:xfrm>
            <a:prstGeom prst="rect">
              <a:avLst/>
            </a:prstGeom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1089C3F-300C-EE1A-6487-CF44C74748F3}"/>
              </a:ext>
            </a:extLst>
          </p:cNvPr>
          <p:cNvGrpSpPr/>
          <p:nvPr/>
        </p:nvGrpSpPr>
        <p:grpSpPr>
          <a:xfrm>
            <a:off x="812670" y="3016699"/>
            <a:ext cx="2880000" cy="1366716"/>
            <a:chOff x="916465" y="2923691"/>
            <a:chExt cx="2880000" cy="1366716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571698C0-3334-D575-93C8-A57E6AFE2D71}"/>
                </a:ext>
              </a:extLst>
            </p:cNvPr>
            <p:cNvSpPr/>
            <p:nvPr/>
          </p:nvSpPr>
          <p:spPr>
            <a:xfrm>
              <a:off x="916465" y="2923691"/>
              <a:ext cx="2880000" cy="1366716"/>
            </a:xfrm>
            <a:prstGeom prst="roundRect">
              <a:avLst>
                <a:gd name="adj" fmla="val 2604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5" name="Text 2">
              <a:extLst>
                <a:ext uri="{FF2B5EF4-FFF2-40B4-BE49-F238E27FC236}">
                  <a16:creationId xmlns:a16="http://schemas.microsoft.com/office/drawing/2014/main" id="{89938290-D83D-8372-1A41-7069AF7795AE}"/>
                </a:ext>
              </a:extLst>
            </p:cNvPr>
            <p:cNvSpPr/>
            <p:nvPr/>
          </p:nvSpPr>
          <p:spPr>
            <a:xfrm>
              <a:off x="1079671" y="3071148"/>
              <a:ext cx="2553584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ja-JP" altLang="en-US" sz="2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oto Sans SC" pitchFamily="34" charset="-120"/>
                </a:rPr>
                <a:t>従来の</a:t>
              </a:r>
              <a:r>
                <a:rPr lang="ja-JP" altLang="en-US" sz="2200" b="1" dirty="0">
                  <a:solidFill>
                    <a:srgbClr val="002060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「触覚」</a:t>
              </a:r>
              <a:r>
                <a:rPr lang="ja-JP" altLang="en-US" sz="2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oto Sans SC" pitchFamily="34" charset="-120"/>
                </a:rPr>
                <a:t>思考</a:t>
              </a:r>
              <a:endParaRPr lang="en-US" sz="2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53360D2E-AE9D-B785-3D30-1FA60A25E934}"/>
                </a:ext>
              </a:extLst>
            </p:cNvPr>
            <p:cNvGrpSpPr/>
            <p:nvPr/>
          </p:nvGrpSpPr>
          <p:grpSpPr>
            <a:xfrm>
              <a:off x="1040846" y="3494506"/>
              <a:ext cx="2712686" cy="230832"/>
              <a:chOff x="1177646" y="3430161"/>
              <a:chExt cx="2712686" cy="230832"/>
            </a:xfrm>
          </p:grpSpPr>
          <p:sp>
            <p:nvSpPr>
              <p:cNvPr id="26" name="Text 3">
                <a:extLst>
                  <a:ext uri="{FF2B5EF4-FFF2-40B4-BE49-F238E27FC236}">
                    <a16:creationId xmlns:a16="http://schemas.microsoft.com/office/drawing/2014/main" id="{394FA896-EE28-9393-7A73-0D824505232E}"/>
                  </a:ext>
                </a:extLst>
              </p:cNvPr>
              <p:cNvSpPr/>
              <p:nvPr/>
            </p:nvSpPr>
            <p:spPr>
              <a:xfrm>
                <a:off x="1319115" y="3430161"/>
                <a:ext cx="2571217" cy="23083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ja-JP" altLang="en-US" sz="1600" dirty="0">
                    <a:solidFill>
                      <a:srgbClr val="002060"/>
                    </a:solidFill>
                    <a:latin typeface="+mn-ea"/>
                    <a:cs typeface="Noto Sans SC" pitchFamily="34" charset="-120"/>
                  </a:rPr>
                  <a:t>センサーがガラスの端を「触れる」</a:t>
                </a:r>
                <a:endParaRPr lang="en-US" sz="1600" dirty="0">
                  <a:latin typeface="+mn-ea"/>
                </a:endParaRPr>
              </a:p>
            </p:txBody>
          </p:sp>
          <p:sp>
            <p:nvSpPr>
              <p:cNvPr id="3" name="橢圓 2">
                <a:extLst>
                  <a:ext uri="{FF2B5EF4-FFF2-40B4-BE49-F238E27FC236}">
                    <a16:creationId xmlns:a16="http://schemas.microsoft.com/office/drawing/2014/main" id="{FAC14023-24D4-FF7B-6182-BFDC4C51C409}"/>
                  </a:ext>
                </a:extLst>
              </p:cNvPr>
              <p:cNvSpPr/>
              <p:nvPr/>
            </p:nvSpPr>
            <p:spPr>
              <a:xfrm>
                <a:off x="1177646" y="3508631"/>
                <a:ext cx="73891" cy="73891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63680D7-5FAF-DC88-8129-BB691D4D2ECD}"/>
                </a:ext>
              </a:extLst>
            </p:cNvPr>
            <p:cNvGrpSpPr/>
            <p:nvPr/>
          </p:nvGrpSpPr>
          <p:grpSpPr>
            <a:xfrm>
              <a:off x="1040846" y="3882820"/>
              <a:ext cx="2662993" cy="192360"/>
              <a:chOff x="1177646" y="3818475"/>
              <a:chExt cx="2662993" cy="192360"/>
            </a:xfrm>
          </p:grpSpPr>
          <p:sp>
            <p:nvSpPr>
              <p:cNvPr id="27" name="Text 4">
                <a:extLst>
                  <a:ext uri="{FF2B5EF4-FFF2-40B4-BE49-F238E27FC236}">
                    <a16:creationId xmlns:a16="http://schemas.microsoft.com/office/drawing/2014/main" id="{78D67DC6-FB02-0CD3-FBFA-74F340FA4D12}"/>
                  </a:ext>
                </a:extLst>
              </p:cNvPr>
              <p:cNvSpPr/>
              <p:nvPr/>
            </p:nvSpPr>
            <p:spPr>
              <a:xfrm>
                <a:off x="1319115" y="3818475"/>
                <a:ext cx="2521524" cy="19236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500"/>
                  </a:lnSpc>
                  <a:buNone/>
                </a:pPr>
                <a:r>
                  <a:rPr lang="ja-JP" altLang="en-US" sz="1600" dirty="0">
                    <a:solidFill>
                      <a:srgbClr val="002060"/>
                    </a:solidFill>
                    <a:latin typeface="+mn-ea"/>
                    <a:cs typeface="Noto Sans SC" pitchFamily="34" charset="-120"/>
                  </a:rPr>
                  <a:t>点検出では微小欠板を見逃す</a:t>
                </a:r>
                <a:endParaRPr lang="en-US" sz="1600" dirty="0">
                  <a:latin typeface="+mn-ea"/>
                </a:endParaRPr>
              </a:p>
            </p:txBody>
          </p:sp>
          <p:sp>
            <p:nvSpPr>
              <p:cNvPr id="4" name="橢圓 3">
                <a:extLst>
                  <a:ext uri="{FF2B5EF4-FFF2-40B4-BE49-F238E27FC236}">
                    <a16:creationId xmlns:a16="http://schemas.microsoft.com/office/drawing/2014/main" id="{B0CA51EB-DC1B-F116-D8BE-B35F78D6D969}"/>
                  </a:ext>
                </a:extLst>
              </p:cNvPr>
              <p:cNvSpPr/>
              <p:nvPr/>
            </p:nvSpPr>
            <p:spPr>
              <a:xfrm>
                <a:off x="1177646" y="3864021"/>
                <a:ext cx="73891" cy="73891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9457F97-932C-D5CB-607B-24E93CB4B734}"/>
              </a:ext>
            </a:extLst>
          </p:cNvPr>
          <p:cNvGrpSpPr/>
          <p:nvPr/>
        </p:nvGrpSpPr>
        <p:grpSpPr>
          <a:xfrm>
            <a:off x="8496186" y="3016699"/>
            <a:ext cx="2880000" cy="1366716"/>
            <a:chOff x="8392391" y="2923691"/>
            <a:chExt cx="2880000" cy="1366716"/>
          </a:xfrm>
        </p:grpSpPr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7A3AA395-9768-782E-7E43-111106BBC2C4}"/>
                </a:ext>
              </a:extLst>
            </p:cNvPr>
            <p:cNvSpPr/>
            <p:nvPr/>
          </p:nvSpPr>
          <p:spPr>
            <a:xfrm>
              <a:off x="8392391" y="2923691"/>
              <a:ext cx="2880000" cy="1366716"/>
            </a:xfrm>
            <a:prstGeom prst="roundRect">
              <a:avLst>
                <a:gd name="adj" fmla="val 2604"/>
              </a:avLst>
            </a:prstGeom>
            <a:solidFill>
              <a:srgbClr val="AAD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1E4CBD89-07C6-84E1-EA66-D9D378166535}"/>
                </a:ext>
              </a:extLst>
            </p:cNvPr>
            <p:cNvSpPr/>
            <p:nvPr/>
          </p:nvSpPr>
          <p:spPr>
            <a:xfrm>
              <a:off x="8413732" y="3068346"/>
              <a:ext cx="2837315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ja-JP" altLang="en-US" sz="2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oto Sans SC" pitchFamily="34" charset="-120"/>
                </a:rPr>
                <a:t>革新的な</a:t>
              </a:r>
              <a:r>
                <a:rPr lang="ja-JP" altLang="en-US" sz="2200" b="1" dirty="0">
                  <a:solidFill>
                    <a:srgbClr val="0000FF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「視覚」</a:t>
              </a:r>
              <a:r>
                <a:rPr lang="ja-JP" altLang="en-US" sz="2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oto Sans SC" pitchFamily="34" charset="-120"/>
                </a:rPr>
                <a:t>思考</a:t>
              </a:r>
              <a:endParaRPr lang="en-US" sz="2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E17184C9-E73B-1BEC-360A-34C1401A95A7}"/>
                </a:ext>
              </a:extLst>
            </p:cNvPr>
            <p:cNvGrpSpPr/>
            <p:nvPr/>
          </p:nvGrpSpPr>
          <p:grpSpPr>
            <a:xfrm>
              <a:off x="8518952" y="3480818"/>
              <a:ext cx="2404395" cy="230832"/>
              <a:chOff x="8518952" y="3416473"/>
              <a:chExt cx="2404395" cy="230832"/>
            </a:xfrm>
          </p:grpSpPr>
          <p:sp>
            <p:nvSpPr>
              <p:cNvPr id="32" name="Text 6">
                <a:extLst>
                  <a:ext uri="{FF2B5EF4-FFF2-40B4-BE49-F238E27FC236}">
                    <a16:creationId xmlns:a16="http://schemas.microsoft.com/office/drawing/2014/main" id="{9251FC95-A9EF-2B58-5B9E-DBD33904C890}"/>
                  </a:ext>
                </a:extLst>
              </p:cNvPr>
              <p:cNvSpPr/>
              <p:nvPr/>
            </p:nvSpPr>
            <p:spPr>
              <a:xfrm>
                <a:off x="8655097" y="3416473"/>
                <a:ext cx="2268250" cy="23083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ja-JP" altLang="en-US" sz="1600" b="1" dirty="0">
                    <a:solidFill>
                      <a:srgbClr val="FF0000"/>
                    </a:solidFill>
                    <a:latin typeface="+mn-ea"/>
                    <a:cs typeface="Noto Sans SC" pitchFamily="34" charset="-120"/>
                  </a:rPr>
                  <a:t>カメラ</a:t>
                </a:r>
                <a:r>
                  <a:rPr lang="ja-JP" altLang="en-US" sz="1600" dirty="0">
                    <a:solidFill>
                      <a:srgbClr val="4B5563"/>
                    </a:solidFill>
                    <a:latin typeface="+mn-ea"/>
                    <a:cs typeface="Noto Sans SC" pitchFamily="34" charset="-120"/>
                  </a:rPr>
                  <a:t>がガラス全体を</a:t>
                </a:r>
                <a:r>
                  <a:rPr lang="ja-JP" altLang="en-US" sz="1600" b="1" dirty="0">
                    <a:solidFill>
                      <a:srgbClr val="FF0000"/>
                    </a:solidFill>
                    <a:latin typeface="+mn-ea"/>
                    <a:cs typeface="Noto Sans SC" pitchFamily="34" charset="-120"/>
                  </a:rPr>
                  <a:t>「見る」</a:t>
                </a:r>
                <a:endParaRPr lang="en-US" sz="1600" b="1" dirty="0">
                  <a:latin typeface="+mn-ea"/>
                </a:endParaRPr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6C545376-174F-DEB2-443E-36A394E5A67E}"/>
                  </a:ext>
                </a:extLst>
              </p:cNvPr>
              <p:cNvSpPr/>
              <p:nvPr/>
            </p:nvSpPr>
            <p:spPr>
              <a:xfrm>
                <a:off x="8518952" y="3508631"/>
                <a:ext cx="73891" cy="7389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5B110E4A-7C2E-E5CE-7160-81E0048BEBA0}"/>
                </a:ext>
              </a:extLst>
            </p:cNvPr>
            <p:cNvGrpSpPr/>
            <p:nvPr/>
          </p:nvGrpSpPr>
          <p:grpSpPr>
            <a:xfrm>
              <a:off x="8518952" y="3869132"/>
              <a:ext cx="2739422" cy="192360"/>
              <a:chOff x="8518952" y="3804787"/>
              <a:chExt cx="2739422" cy="192360"/>
            </a:xfrm>
          </p:grpSpPr>
          <p:sp>
            <p:nvSpPr>
              <p:cNvPr id="33" name="Text 7">
                <a:extLst>
                  <a:ext uri="{FF2B5EF4-FFF2-40B4-BE49-F238E27FC236}">
                    <a16:creationId xmlns:a16="http://schemas.microsoft.com/office/drawing/2014/main" id="{B26D5653-0CB0-8028-8930-7A106C80CD3A}"/>
                  </a:ext>
                </a:extLst>
              </p:cNvPr>
              <p:cNvSpPr/>
              <p:nvPr/>
            </p:nvSpPr>
            <p:spPr>
              <a:xfrm>
                <a:off x="8655097" y="3804787"/>
                <a:ext cx="2603277" cy="19236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500"/>
                  </a:lnSpc>
                  <a:buNone/>
                </a:pPr>
                <a:r>
                  <a:rPr lang="ja-JP" altLang="en-US" sz="1600" b="1" dirty="0">
                    <a:solidFill>
                      <a:srgbClr val="FF0000"/>
                    </a:solidFill>
                    <a:latin typeface="+mn-ea"/>
                    <a:cs typeface="Noto Sans SC" pitchFamily="34" charset="-120"/>
                  </a:rPr>
                  <a:t>面積スキャン</a:t>
                </a:r>
                <a:r>
                  <a:rPr lang="ja-JP" altLang="en-US" sz="1600" dirty="0">
                    <a:solidFill>
                      <a:srgbClr val="4B5563"/>
                    </a:solidFill>
                    <a:latin typeface="+mn-ea"/>
                    <a:cs typeface="Noto Sans SC" pitchFamily="34" charset="-120"/>
                  </a:rPr>
                  <a:t>で微小欠板を捕捉</a:t>
                </a:r>
                <a:endParaRPr lang="en-US" sz="1600" dirty="0">
                  <a:latin typeface="+mn-ea"/>
                </a:endParaRPr>
              </a:p>
            </p:txBody>
          </p:sp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F2B26DD5-683C-2BAA-753B-6E2FD3D0E5EC}"/>
                  </a:ext>
                </a:extLst>
              </p:cNvPr>
              <p:cNvSpPr/>
              <p:nvPr/>
            </p:nvSpPr>
            <p:spPr>
              <a:xfrm>
                <a:off x="8518952" y="3864021"/>
                <a:ext cx="73891" cy="73891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7" name="Text 1">
            <a:extLst>
              <a:ext uri="{FF2B5EF4-FFF2-40B4-BE49-F238E27FC236}">
                <a16:creationId xmlns:a16="http://schemas.microsoft.com/office/drawing/2014/main" id="{80529E72-B355-AEB3-0E90-AB08036A68DA}"/>
              </a:ext>
            </a:extLst>
          </p:cNvPr>
          <p:cNvSpPr/>
          <p:nvPr/>
        </p:nvSpPr>
        <p:spPr>
          <a:xfrm>
            <a:off x="2391378" y="1119942"/>
            <a:ext cx="7425111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2099"/>
              </a:lnSpc>
            </a:pPr>
            <a:r>
              <a:rPr lang="ja-JP" altLang="en-US" sz="24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この困難が、私たちのチームに</a:t>
            </a:r>
            <a:r>
              <a:rPr lang="ja-JP" altLang="en-US" sz="2400" b="1" dirty="0">
                <a:solidFill>
                  <a:schemeClr val="accent5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思考の革命</a:t>
            </a:r>
            <a:r>
              <a:rPr lang="ja-JP" altLang="en-US" sz="2400" b="1" dirty="0">
                <a:solidFill>
                  <a:srgbClr val="37415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を促した！</a:t>
            </a:r>
            <a:endParaRPr lang="en-US" sz="24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DC0083A-1733-BD3D-92E5-4F45015BA810}"/>
              </a:ext>
            </a:extLst>
          </p:cNvPr>
          <p:cNvGrpSpPr/>
          <p:nvPr/>
        </p:nvGrpSpPr>
        <p:grpSpPr>
          <a:xfrm>
            <a:off x="1575625" y="4380554"/>
            <a:ext cx="1112946" cy="1119375"/>
            <a:chOff x="1679420" y="4444461"/>
            <a:chExt cx="1112946" cy="1119375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F3E0C919-32B1-9261-5D3C-C37B73C43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920562" y="4444461"/>
              <a:ext cx="871804" cy="743776"/>
            </a:xfrm>
            <a:custGeom>
              <a:avLst/>
              <a:gdLst>
                <a:gd name="connsiteX0" fmla="*/ 0 w 871804"/>
                <a:gd name="connsiteY0" fmla="*/ 0 h 743776"/>
                <a:gd name="connsiteX1" fmla="*/ 501193 w 871804"/>
                <a:gd name="connsiteY1" fmla="*/ 0 h 743776"/>
                <a:gd name="connsiteX2" fmla="*/ 474784 w 871804"/>
                <a:gd name="connsiteY2" fmla="*/ 63735 h 743776"/>
                <a:gd name="connsiteX3" fmla="*/ 871804 w 871804"/>
                <a:gd name="connsiteY3" fmla="*/ 228242 h 743776"/>
                <a:gd name="connsiteX4" fmla="*/ 871804 w 871804"/>
                <a:gd name="connsiteY4" fmla="*/ 743776 h 743776"/>
                <a:gd name="connsiteX5" fmla="*/ 528922 w 871804"/>
                <a:gd name="connsiteY5" fmla="*/ 743776 h 743776"/>
                <a:gd name="connsiteX6" fmla="*/ 540315 w 871804"/>
                <a:gd name="connsiteY6" fmla="*/ 716281 h 743776"/>
                <a:gd name="connsiteX7" fmla="*/ 27744 w 871804"/>
                <a:gd name="connsiteY7" fmla="*/ 503894 h 743776"/>
                <a:gd name="connsiteX8" fmla="*/ 0 w 871804"/>
                <a:gd name="connsiteY8" fmla="*/ 570850 h 74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804" h="743776">
                  <a:moveTo>
                    <a:pt x="0" y="0"/>
                  </a:moveTo>
                  <a:lnTo>
                    <a:pt x="501193" y="0"/>
                  </a:lnTo>
                  <a:lnTo>
                    <a:pt x="474784" y="63735"/>
                  </a:lnTo>
                  <a:lnTo>
                    <a:pt x="871804" y="228242"/>
                  </a:lnTo>
                  <a:lnTo>
                    <a:pt x="871804" y="743776"/>
                  </a:lnTo>
                  <a:lnTo>
                    <a:pt x="528922" y="743776"/>
                  </a:lnTo>
                  <a:lnTo>
                    <a:pt x="540315" y="716281"/>
                  </a:lnTo>
                  <a:lnTo>
                    <a:pt x="27744" y="503894"/>
                  </a:lnTo>
                  <a:lnTo>
                    <a:pt x="0" y="570850"/>
                  </a:lnTo>
                  <a:close/>
                </a:path>
              </a:pathLst>
            </a:cu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23D92070-80B7-5E6D-49E9-714C5492C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0" r="80769">
                          <a14:foregroundMark x1="14103" y1="51000" x2="14103" y2="51000"/>
                          <a14:foregroundMark x1="29487" y1="49500" x2="29487" y2="49500"/>
                          <a14:foregroundMark x1="47436" y1="47000" x2="47436" y2="47000"/>
                          <a14:foregroundMark x1="65385" y1="46500" x2="65385" y2="46500"/>
                          <a14:foregroundMark x1="80769" y1="44500" x2="80769" y2="44500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40" b="24367"/>
            <a:stretch>
              <a:fillRect/>
            </a:stretch>
          </p:blipFill>
          <p:spPr>
            <a:xfrm rot="7429987">
              <a:off x="1722198" y="4844031"/>
              <a:ext cx="677027" cy="762584"/>
            </a:xfrm>
            <a:prstGeom prst="rect">
              <a:avLst/>
            </a:prstGeom>
          </p:spPr>
        </p:pic>
      </p:grpSp>
      <p:sp>
        <p:nvSpPr>
          <p:cNvPr id="35" name="Text 2">
            <a:extLst>
              <a:ext uri="{FF2B5EF4-FFF2-40B4-BE49-F238E27FC236}">
                <a16:creationId xmlns:a16="http://schemas.microsoft.com/office/drawing/2014/main" id="{279271B5-2101-B26F-84C2-AE5CB9E2AF6F}"/>
              </a:ext>
            </a:extLst>
          </p:cNvPr>
          <p:cNvSpPr/>
          <p:nvPr/>
        </p:nvSpPr>
        <p:spPr>
          <a:xfrm>
            <a:off x="1108549" y="5511658"/>
            <a:ext cx="2274662" cy="2366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ja-JP" altLang="en-US" sz="1600" b="1" dirty="0">
                <a:solidFill>
                  <a:srgbClr val="0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従来の</a:t>
            </a:r>
            <a:r>
              <a:rPr lang="ja-JP" altLang="en-US" sz="1600" b="1" dirty="0">
                <a:solidFill>
                  <a:srgbClr val="00206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「触覚」</a:t>
            </a:r>
            <a:r>
              <a:rPr lang="ja-JP" altLang="en-US" sz="1600" b="1" dirty="0">
                <a:solidFill>
                  <a:srgbClr val="0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検出方式</a:t>
            </a:r>
            <a:endParaRPr lang="en-US" sz="16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62E58B1B-EEDB-5CC7-05AD-CD25F4C4C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14982" r="7553" b="14603"/>
          <a:stretch>
            <a:fillRect/>
          </a:stretch>
        </p:blipFill>
        <p:spPr>
          <a:xfrm>
            <a:off x="9870031" y="4398968"/>
            <a:ext cx="1010403" cy="836150"/>
          </a:xfrm>
          <a:prstGeom prst="rect">
            <a:avLst/>
          </a:prstGeom>
        </p:spPr>
      </p:pic>
      <p:sp>
        <p:nvSpPr>
          <p:cNvPr id="54" name="梯形 53">
            <a:extLst>
              <a:ext uri="{FF2B5EF4-FFF2-40B4-BE49-F238E27FC236}">
                <a16:creationId xmlns:a16="http://schemas.microsoft.com/office/drawing/2014/main" id="{B1ECA537-09F1-20BF-3438-6EA362502D32}"/>
              </a:ext>
            </a:extLst>
          </p:cNvPr>
          <p:cNvSpPr/>
          <p:nvPr/>
        </p:nvSpPr>
        <p:spPr>
          <a:xfrm rot="3968208">
            <a:off x="8897148" y="3906452"/>
            <a:ext cx="737406" cy="1946794"/>
          </a:xfrm>
          <a:custGeom>
            <a:avLst/>
            <a:gdLst>
              <a:gd name="connsiteX0" fmla="*/ 0 w 1031081"/>
              <a:gd name="connsiteY0" fmla="*/ 1304548 h 1304548"/>
              <a:gd name="connsiteX1" fmla="*/ 456862 w 1031081"/>
              <a:gd name="connsiteY1" fmla="*/ 0 h 1304548"/>
              <a:gd name="connsiteX2" fmla="*/ 574219 w 1031081"/>
              <a:gd name="connsiteY2" fmla="*/ 0 h 1304548"/>
              <a:gd name="connsiteX3" fmla="*/ 1031081 w 1031081"/>
              <a:gd name="connsiteY3" fmla="*/ 1304548 h 1304548"/>
              <a:gd name="connsiteX4" fmla="*/ 0 w 1031081"/>
              <a:gd name="connsiteY4" fmla="*/ 1304548 h 1304548"/>
              <a:gd name="connsiteX0" fmla="*/ 0 w 1105808"/>
              <a:gd name="connsiteY0" fmla="*/ 1573536 h 1573536"/>
              <a:gd name="connsiteX1" fmla="*/ 531589 w 1105808"/>
              <a:gd name="connsiteY1" fmla="*/ 0 h 1573536"/>
              <a:gd name="connsiteX2" fmla="*/ 648946 w 1105808"/>
              <a:gd name="connsiteY2" fmla="*/ 0 h 1573536"/>
              <a:gd name="connsiteX3" fmla="*/ 1105808 w 1105808"/>
              <a:gd name="connsiteY3" fmla="*/ 1304548 h 1573536"/>
              <a:gd name="connsiteX4" fmla="*/ 0 w 1105808"/>
              <a:gd name="connsiteY4" fmla="*/ 1573536 h 1573536"/>
              <a:gd name="connsiteX0" fmla="*/ 0 w 812987"/>
              <a:gd name="connsiteY0" fmla="*/ 1573536 h 1573536"/>
              <a:gd name="connsiteX1" fmla="*/ 531589 w 812987"/>
              <a:gd name="connsiteY1" fmla="*/ 0 h 1573536"/>
              <a:gd name="connsiteX2" fmla="*/ 648946 w 812987"/>
              <a:gd name="connsiteY2" fmla="*/ 0 h 1573536"/>
              <a:gd name="connsiteX3" fmla="*/ 812987 w 812987"/>
              <a:gd name="connsiteY3" fmla="*/ 1289581 h 1573536"/>
              <a:gd name="connsiteX4" fmla="*/ 0 w 812987"/>
              <a:gd name="connsiteY4" fmla="*/ 1573536 h 1573536"/>
              <a:gd name="connsiteX0" fmla="*/ 0 w 812987"/>
              <a:gd name="connsiteY0" fmla="*/ 1615024 h 1615024"/>
              <a:gd name="connsiteX1" fmla="*/ 531589 w 812987"/>
              <a:gd name="connsiteY1" fmla="*/ 41488 h 1615024"/>
              <a:gd name="connsiteX2" fmla="*/ 648946 w 812987"/>
              <a:gd name="connsiteY2" fmla="*/ 41488 h 1615024"/>
              <a:gd name="connsiteX3" fmla="*/ 812987 w 812987"/>
              <a:gd name="connsiteY3" fmla="*/ 1331069 h 1615024"/>
              <a:gd name="connsiteX4" fmla="*/ 0 w 812987"/>
              <a:gd name="connsiteY4" fmla="*/ 1615024 h 1615024"/>
              <a:gd name="connsiteX0" fmla="*/ 0 w 812987"/>
              <a:gd name="connsiteY0" fmla="*/ 1622330 h 1622330"/>
              <a:gd name="connsiteX1" fmla="*/ 533264 w 812987"/>
              <a:gd name="connsiteY1" fmla="*/ 39120 h 1622330"/>
              <a:gd name="connsiteX2" fmla="*/ 648946 w 812987"/>
              <a:gd name="connsiteY2" fmla="*/ 48794 h 1622330"/>
              <a:gd name="connsiteX3" fmla="*/ 812987 w 812987"/>
              <a:gd name="connsiteY3" fmla="*/ 1338375 h 1622330"/>
              <a:gd name="connsiteX4" fmla="*/ 0 w 812987"/>
              <a:gd name="connsiteY4" fmla="*/ 1622330 h 1622330"/>
              <a:gd name="connsiteX0" fmla="*/ 0 w 812987"/>
              <a:gd name="connsiteY0" fmla="*/ 1627803 h 1627803"/>
              <a:gd name="connsiteX1" fmla="*/ 533264 w 812987"/>
              <a:gd name="connsiteY1" fmla="*/ 44593 h 1627803"/>
              <a:gd name="connsiteX2" fmla="*/ 648946 w 812987"/>
              <a:gd name="connsiteY2" fmla="*/ 54267 h 1627803"/>
              <a:gd name="connsiteX3" fmla="*/ 812987 w 812987"/>
              <a:gd name="connsiteY3" fmla="*/ 1343848 h 1627803"/>
              <a:gd name="connsiteX4" fmla="*/ 0 w 812987"/>
              <a:gd name="connsiteY4" fmla="*/ 1627803 h 1627803"/>
              <a:gd name="connsiteX0" fmla="*/ 0 w 812987"/>
              <a:gd name="connsiteY0" fmla="*/ 1620830 h 1620830"/>
              <a:gd name="connsiteX1" fmla="*/ 533264 w 812987"/>
              <a:gd name="connsiteY1" fmla="*/ 37620 h 1620830"/>
              <a:gd name="connsiteX2" fmla="*/ 648946 w 812987"/>
              <a:gd name="connsiteY2" fmla="*/ 47294 h 1620830"/>
              <a:gd name="connsiteX3" fmla="*/ 812987 w 812987"/>
              <a:gd name="connsiteY3" fmla="*/ 1336875 h 1620830"/>
              <a:gd name="connsiteX4" fmla="*/ 0 w 812987"/>
              <a:gd name="connsiteY4" fmla="*/ 1620830 h 1620830"/>
              <a:gd name="connsiteX0" fmla="*/ 0 w 812987"/>
              <a:gd name="connsiteY0" fmla="*/ 1628241 h 1628241"/>
              <a:gd name="connsiteX1" fmla="*/ 533264 w 812987"/>
              <a:gd name="connsiteY1" fmla="*/ 45031 h 1628241"/>
              <a:gd name="connsiteX2" fmla="*/ 648946 w 812987"/>
              <a:gd name="connsiteY2" fmla="*/ 54705 h 1628241"/>
              <a:gd name="connsiteX3" fmla="*/ 812987 w 812987"/>
              <a:gd name="connsiteY3" fmla="*/ 1344286 h 1628241"/>
              <a:gd name="connsiteX4" fmla="*/ 0 w 812987"/>
              <a:gd name="connsiteY4" fmla="*/ 1628241 h 1628241"/>
              <a:gd name="connsiteX0" fmla="*/ 0 w 702081"/>
              <a:gd name="connsiteY0" fmla="*/ 1628241 h 1628241"/>
              <a:gd name="connsiteX1" fmla="*/ 533264 w 702081"/>
              <a:gd name="connsiteY1" fmla="*/ 45031 h 1628241"/>
              <a:gd name="connsiteX2" fmla="*/ 648946 w 702081"/>
              <a:gd name="connsiteY2" fmla="*/ 54705 h 1628241"/>
              <a:gd name="connsiteX3" fmla="*/ 702081 w 702081"/>
              <a:gd name="connsiteY3" fmla="*/ 1524362 h 1628241"/>
              <a:gd name="connsiteX4" fmla="*/ 0 w 702081"/>
              <a:gd name="connsiteY4" fmla="*/ 1628241 h 1628241"/>
              <a:gd name="connsiteX0" fmla="*/ 0 w 762305"/>
              <a:gd name="connsiteY0" fmla="*/ 1617223 h 1617223"/>
              <a:gd name="connsiteX1" fmla="*/ 593488 w 762305"/>
              <a:gd name="connsiteY1" fmla="*/ 45031 h 1617223"/>
              <a:gd name="connsiteX2" fmla="*/ 709170 w 762305"/>
              <a:gd name="connsiteY2" fmla="*/ 54705 h 1617223"/>
              <a:gd name="connsiteX3" fmla="*/ 762305 w 762305"/>
              <a:gd name="connsiteY3" fmla="*/ 1524362 h 1617223"/>
              <a:gd name="connsiteX4" fmla="*/ 0 w 762305"/>
              <a:gd name="connsiteY4" fmla="*/ 1617223 h 1617223"/>
              <a:gd name="connsiteX0" fmla="*/ 0 w 762305"/>
              <a:gd name="connsiteY0" fmla="*/ 1618432 h 1618432"/>
              <a:gd name="connsiteX1" fmla="*/ 589132 w 762305"/>
              <a:gd name="connsiteY1" fmla="*/ 44313 h 1618432"/>
              <a:gd name="connsiteX2" fmla="*/ 709170 w 762305"/>
              <a:gd name="connsiteY2" fmla="*/ 55914 h 1618432"/>
              <a:gd name="connsiteX3" fmla="*/ 762305 w 762305"/>
              <a:gd name="connsiteY3" fmla="*/ 1525571 h 1618432"/>
              <a:gd name="connsiteX4" fmla="*/ 0 w 762305"/>
              <a:gd name="connsiteY4" fmla="*/ 1618432 h 1618432"/>
              <a:gd name="connsiteX0" fmla="*/ 0 w 737406"/>
              <a:gd name="connsiteY0" fmla="*/ 1618432 h 1946794"/>
              <a:gd name="connsiteX1" fmla="*/ 589132 w 737406"/>
              <a:gd name="connsiteY1" fmla="*/ 44313 h 1946794"/>
              <a:gd name="connsiteX2" fmla="*/ 709170 w 737406"/>
              <a:gd name="connsiteY2" fmla="*/ 55914 h 1946794"/>
              <a:gd name="connsiteX3" fmla="*/ 737406 w 737406"/>
              <a:gd name="connsiteY3" fmla="*/ 1946794 h 1946794"/>
              <a:gd name="connsiteX4" fmla="*/ 0 w 737406"/>
              <a:gd name="connsiteY4" fmla="*/ 1618432 h 194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406" h="1946794">
                <a:moveTo>
                  <a:pt x="0" y="1618432"/>
                </a:moveTo>
                <a:lnTo>
                  <a:pt x="589132" y="44313"/>
                </a:lnTo>
                <a:cubicBezTo>
                  <a:pt x="623522" y="-33290"/>
                  <a:pt x="700668" y="4363"/>
                  <a:pt x="709170" y="55914"/>
                </a:cubicBezTo>
                <a:lnTo>
                  <a:pt x="737406" y="1946794"/>
                </a:lnTo>
                <a:lnTo>
                  <a:pt x="0" y="1618432"/>
                </a:lnTo>
                <a:close/>
              </a:path>
            </a:pathLst>
          </a:custGeom>
          <a:gradFill flip="none" rotWithShape="1">
            <a:gsLst>
              <a:gs pos="12000">
                <a:srgbClr val="FFFF00">
                  <a:alpha val="60000"/>
                </a:srgbClr>
              </a:gs>
              <a:gs pos="100000">
                <a:srgbClr val="FFCC66">
                  <a:lumMod val="100000"/>
                  <a:alpha val="80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66" name="テキスト ボックス 16">
            <a:extLst>
              <a:ext uri="{FF2B5EF4-FFF2-40B4-BE49-F238E27FC236}">
                <a16:creationId xmlns:a16="http://schemas.microsoft.com/office/drawing/2014/main" id="{B6378CB1-7633-07CA-A6C8-DE38267240EC}"/>
              </a:ext>
            </a:extLst>
          </p:cNvPr>
          <p:cNvSpPr txBox="1"/>
          <p:nvPr/>
        </p:nvSpPr>
        <p:spPr>
          <a:xfrm>
            <a:off x="8396338" y="5457507"/>
            <a:ext cx="307968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0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革新的な</a:t>
            </a:r>
            <a:r>
              <a:rPr lang="ja-JP" altLang="en-US" sz="1600" b="1" dirty="0">
                <a:solidFill>
                  <a:srgbClr val="0000FF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「視覚」</a:t>
            </a:r>
            <a:r>
              <a:rPr lang="ja-JP" altLang="en-US" sz="1600" b="1" dirty="0">
                <a:solidFill>
                  <a:srgbClr val="000000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検出システム</a:t>
            </a:r>
            <a:endParaRPr kumimoji="1" lang="ja-JP" altLang="en-US" sz="1600" b="1" dirty="0">
              <a:solidFill>
                <a:srgbClr val="001F6B"/>
              </a:solidFill>
              <a:highlight>
                <a:srgbClr val="000080"/>
              </a:highlight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68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052 0.31736 C -0.15052 0.31759 -0.14739 0.31666 -0.14739 0.31689 C -0.15182 0.28657 -0.15117 0.27176 -0.14922 0.25439 C -0.14661 0.23402 -0.14401 0.20625 -0.13945 0.18495 C -0.13489 0.16296 -0.12799 0.13819 -0.11654 0.10439 C -0.10312 0.07129 -0.09336 0.05601 -0.07877 0.03703 C -0.0651 0.02152 -0.04948 0.01018 -0.03502 0.00555 C -0.02279 0.00139 -0.01068 0.00139 -1.04167E-6 3.7037E-6 " pathEditMode="relative" rAng="0" ptsTypes="AAAAAAAA">
                                          <p:cBhvr>
                                            <p:cTn id="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13" y="-1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repeatCount="3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ntr" presetSubtype="3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0" presetClass="entr" presetSubtype="0" decel="10000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4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 p14:presetBounceEnd="28000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30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1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901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4" grpId="0" animBg="1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5052 0.31736 C -0.15052 0.31759 -0.14739 0.31666 -0.14739 0.31689 C -0.15182 0.28657 -0.15117 0.27176 -0.14922 0.25439 C -0.14661 0.23402 -0.14401 0.20625 -0.13945 0.18495 C -0.13489 0.16296 -0.12799 0.13819 -0.11654 0.10439 C -0.10312 0.07129 -0.09336 0.05601 -0.07877 0.03703 C -0.0651 0.02152 -0.04948 0.01018 -0.03502 0.00555 C -0.02279 0.00139 -0.01068 0.00139 -1.04167E-6 3.7037E-6 " pathEditMode="relative" rAng="0" ptsTypes="AAAAAAAA">
                                          <p:cBhvr>
                                            <p:cTn id="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13" y="-1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repeatCount="3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ntr" presetSubtype="3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0" presetClass="entr" presetSubtype="0" decel="10000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4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901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4" grpId="0" animBg="1"/>
          <p:bldP spid="6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A9780-A2A3-B783-6C66-C7531CFC3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梯形 1289">
            <a:extLst>
              <a:ext uri="{FF2B5EF4-FFF2-40B4-BE49-F238E27FC236}">
                <a16:creationId xmlns:a16="http://schemas.microsoft.com/office/drawing/2014/main" id="{BF94EB91-320F-D588-6F32-FDD066BADDEE}"/>
              </a:ext>
            </a:extLst>
          </p:cNvPr>
          <p:cNvSpPr/>
          <p:nvPr/>
        </p:nvSpPr>
        <p:spPr>
          <a:xfrm>
            <a:off x="6376988" y="3554597"/>
            <a:ext cx="5772150" cy="183070"/>
          </a:xfrm>
          <a:custGeom>
            <a:avLst/>
            <a:gdLst>
              <a:gd name="connsiteX0" fmla="*/ 0 w 5772150"/>
              <a:gd name="connsiteY0" fmla="*/ 183070 h 183070"/>
              <a:gd name="connsiteX1" fmla="*/ 2733674 w 5772150"/>
              <a:gd name="connsiteY1" fmla="*/ 0 h 183070"/>
              <a:gd name="connsiteX2" fmla="*/ 3038476 w 5772150"/>
              <a:gd name="connsiteY2" fmla="*/ 0 h 183070"/>
              <a:gd name="connsiteX3" fmla="*/ 5772150 w 5772150"/>
              <a:gd name="connsiteY3" fmla="*/ 183070 h 183070"/>
              <a:gd name="connsiteX4" fmla="*/ 0 w 5772150"/>
              <a:gd name="connsiteY4" fmla="*/ 183070 h 183070"/>
              <a:gd name="connsiteX0" fmla="*/ 0 w 5772150"/>
              <a:gd name="connsiteY0" fmla="*/ 183070 h 183070"/>
              <a:gd name="connsiteX1" fmla="*/ 2733674 w 5772150"/>
              <a:gd name="connsiteY1" fmla="*/ 0 h 183070"/>
              <a:gd name="connsiteX2" fmla="*/ 5500688 w 5772150"/>
              <a:gd name="connsiteY2" fmla="*/ 0 h 183070"/>
              <a:gd name="connsiteX3" fmla="*/ 5772150 w 5772150"/>
              <a:gd name="connsiteY3" fmla="*/ 183070 h 183070"/>
              <a:gd name="connsiteX4" fmla="*/ 0 w 5772150"/>
              <a:gd name="connsiteY4" fmla="*/ 183070 h 18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2150" h="183070">
                <a:moveTo>
                  <a:pt x="0" y="183070"/>
                </a:moveTo>
                <a:lnTo>
                  <a:pt x="2733674" y="0"/>
                </a:lnTo>
                <a:lnTo>
                  <a:pt x="5500688" y="0"/>
                </a:lnTo>
                <a:lnTo>
                  <a:pt x="5772150" y="183070"/>
                </a:lnTo>
                <a:lnTo>
                  <a:pt x="0" y="183070"/>
                </a:lnTo>
                <a:close/>
              </a:path>
            </a:pathLst>
          </a:custGeom>
          <a:solidFill>
            <a:srgbClr val="C4F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213" name="矩形: 圓角 1212">
            <a:extLst>
              <a:ext uri="{FF2B5EF4-FFF2-40B4-BE49-F238E27FC236}">
                <a16:creationId xmlns:a16="http://schemas.microsoft.com/office/drawing/2014/main" id="{C320AF2E-E4CF-12A2-09AE-6AC5E9688EA8}"/>
              </a:ext>
            </a:extLst>
          </p:cNvPr>
          <p:cNvSpPr/>
          <p:nvPr/>
        </p:nvSpPr>
        <p:spPr>
          <a:xfrm>
            <a:off x="6315186" y="3738377"/>
            <a:ext cx="6067588" cy="1879864"/>
          </a:xfrm>
          <a:prstGeom prst="roundRect">
            <a:avLst>
              <a:gd name="adj" fmla="val 2817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06F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D42EAB4-14E6-9C49-0C58-A6DA499FE9C0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637971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実践</a:t>
            </a:r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_1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：</a:t>
            </a:r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DX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システムの構築と確認！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DB6498F-05F7-54B9-DA64-5E20F70FA1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9E65FD9-3992-012B-0A4A-641EC29C4693}"/>
              </a:ext>
            </a:extLst>
          </p:cNvPr>
          <p:cNvSpPr/>
          <p:nvPr/>
        </p:nvSpPr>
        <p:spPr>
          <a:xfrm>
            <a:off x="2206977" y="5914067"/>
            <a:ext cx="7774885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問題を克服後、直ちにシステムテストを実施！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052DB83-7E46-5914-E84F-86FD6725FD60}"/>
              </a:ext>
            </a:extLst>
          </p:cNvPr>
          <p:cNvGrpSpPr/>
          <p:nvPr/>
        </p:nvGrpSpPr>
        <p:grpSpPr>
          <a:xfrm>
            <a:off x="510228" y="967568"/>
            <a:ext cx="5170250" cy="461665"/>
            <a:chOff x="319552" y="982065"/>
            <a:chExt cx="4924637" cy="461665"/>
          </a:xfrm>
        </p:grpSpPr>
        <p:sp>
          <p:nvSpPr>
            <p:cNvPr id="6" name="テキスト ボックス 16">
              <a:extLst>
                <a:ext uri="{FF2B5EF4-FFF2-40B4-BE49-F238E27FC236}">
                  <a16:creationId xmlns:a16="http://schemas.microsoft.com/office/drawing/2014/main" id="{AD9228B7-A1AC-B895-5258-30E7163310AA}"/>
                </a:ext>
              </a:extLst>
            </p:cNvPr>
            <p:cNvSpPr txBox="1"/>
            <p:nvPr/>
          </p:nvSpPr>
          <p:spPr>
            <a:xfrm>
              <a:off x="319552" y="1026501"/>
              <a:ext cx="417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●</a:t>
              </a:r>
              <a:endParaRPr kumimoji="1" lang="ja-JP" altLang="en-US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  <p:sp>
          <p:nvSpPr>
            <p:cNvPr id="9" name="テキスト ボックス 16">
              <a:extLst>
                <a:ext uri="{FF2B5EF4-FFF2-40B4-BE49-F238E27FC236}">
                  <a16:creationId xmlns:a16="http://schemas.microsoft.com/office/drawing/2014/main" id="{4341037B-FBC9-131E-BC26-14A1916006C1}"/>
                </a:ext>
              </a:extLst>
            </p:cNvPr>
            <p:cNvSpPr txBox="1"/>
            <p:nvPr/>
          </p:nvSpPr>
          <p:spPr>
            <a:xfrm>
              <a:off x="612940" y="982065"/>
              <a:ext cx="4609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1F6B"/>
                  </a:solidFill>
                  <a:latin typeface="+mn-ea"/>
                </a:rPr>
                <a:t>DX</a:t>
              </a:r>
              <a:r>
                <a:rPr kumimoji="1" lang="ja-JP" altLang="en-US" sz="2400" b="1" dirty="0">
                  <a:solidFill>
                    <a:srgbClr val="001F6B"/>
                  </a:solidFill>
                  <a:latin typeface="+mn-ea"/>
                </a:rPr>
                <a:t>画像検出システムの構築と確認</a:t>
              </a:r>
            </a:p>
          </p:txBody>
        </p:sp>
        <p:sp>
          <p:nvSpPr>
            <p:cNvPr id="1160" name="テキスト ボックス 16">
              <a:extLst>
                <a:ext uri="{FF2B5EF4-FFF2-40B4-BE49-F238E27FC236}">
                  <a16:creationId xmlns:a16="http://schemas.microsoft.com/office/drawing/2014/main" id="{45F7669F-2B1C-D618-40D8-B34962F31FE8}"/>
                </a:ext>
              </a:extLst>
            </p:cNvPr>
            <p:cNvSpPr txBox="1"/>
            <p:nvPr/>
          </p:nvSpPr>
          <p:spPr>
            <a:xfrm>
              <a:off x="4827088" y="1026501"/>
              <a:ext cx="417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●</a:t>
              </a:r>
              <a:endParaRPr kumimoji="1" lang="ja-JP" altLang="en-US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</p:grpSp>
      <p:grpSp>
        <p:nvGrpSpPr>
          <p:cNvPr id="1288" name="群組 1287">
            <a:extLst>
              <a:ext uri="{FF2B5EF4-FFF2-40B4-BE49-F238E27FC236}">
                <a16:creationId xmlns:a16="http://schemas.microsoft.com/office/drawing/2014/main" id="{C36486D1-41DF-60B5-0B0A-EF6B28A6BA01}"/>
              </a:ext>
            </a:extLst>
          </p:cNvPr>
          <p:cNvGrpSpPr/>
          <p:nvPr/>
        </p:nvGrpSpPr>
        <p:grpSpPr>
          <a:xfrm>
            <a:off x="328686" y="3440042"/>
            <a:ext cx="5433236" cy="2763911"/>
            <a:chOff x="328686" y="3440042"/>
            <a:chExt cx="5433236" cy="2763911"/>
          </a:xfrm>
        </p:grpSpPr>
        <p:grpSp>
          <p:nvGrpSpPr>
            <p:cNvPr id="1072" name="群組 1071">
              <a:extLst>
                <a:ext uri="{FF2B5EF4-FFF2-40B4-BE49-F238E27FC236}">
                  <a16:creationId xmlns:a16="http://schemas.microsoft.com/office/drawing/2014/main" id="{B58460CA-C21E-4370-276D-A4EDAEB865F2}"/>
                </a:ext>
              </a:extLst>
            </p:cNvPr>
            <p:cNvGrpSpPr/>
            <p:nvPr/>
          </p:nvGrpSpPr>
          <p:grpSpPr>
            <a:xfrm>
              <a:off x="328686" y="3440042"/>
              <a:ext cx="2651647" cy="2763911"/>
              <a:chOff x="511775" y="3442614"/>
              <a:chExt cx="2651647" cy="2763911"/>
            </a:xfrm>
          </p:grpSpPr>
          <p:grpSp>
            <p:nvGrpSpPr>
              <p:cNvPr id="909" name="群組 908">
                <a:extLst>
                  <a:ext uri="{FF2B5EF4-FFF2-40B4-BE49-F238E27FC236}">
                    <a16:creationId xmlns:a16="http://schemas.microsoft.com/office/drawing/2014/main" id="{00564129-DF10-9DF6-2604-2A1A77002AD7}"/>
                  </a:ext>
                </a:extLst>
              </p:cNvPr>
              <p:cNvGrpSpPr/>
              <p:nvPr/>
            </p:nvGrpSpPr>
            <p:grpSpPr>
              <a:xfrm>
                <a:off x="511775" y="3442614"/>
                <a:ext cx="2651647" cy="2763911"/>
                <a:chOff x="528102" y="3557890"/>
                <a:chExt cx="2651647" cy="2763911"/>
              </a:xfrm>
            </p:grpSpPr>
            <p:grpSp>
              <p:nvGrpSpPr>
                <p:cNvPr id="26" name="群組 25">
                  <a:extLst>
                    <a:ext uri="{FF2B5EF4-FFF2-40B4-BE49-F238E27FC236}">
                      <a16:creationId xmlns:a16="http://schemas.microsoft.com/office/drawing/2014/main" id="{FEFD94B3-0BAD-5F95-566A-430603669CB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28102" y="3557890"/>
                  <a:ext cx="1934165" cy="2763911"/>
                  <a:chOff x="3033273" y="-820936"/>
                  <a:chExt cx="6499264" cy="9009231"/>
                </a:xfrm>
              </p:grpSpPr>
              <p:sp>
                <p:nvSpPr>
                  <p:cNvPr id="77" name="立方體 76">
                    <a:extLst>
                      <a:ext uri="{FF2B5EF4-FFF2-40B4-BE49-F238E27FC236}">
                        <a16:creationId xmlns:a16="http://schemas.microsoft.com/office/drawing/2014/main" id="{6B666848-5F7B-E7EA-D2E4-A2553A9FDD60}"/>
                      </a:ext>
                    </a:extLst>
                  </p:cNvPr>
                  <p:cNvSpPr/>
                  <p:nvPr/>
                </p:nvSpPr>
                <p:spPr>
                  <a:xfrm>
                    <a:off x="5956378" y="1750183"/>
                    <a:ext cx="3576159" cy="438701"/>
                  </a:xfrm>
                  <a:prstGeom prst="cube">
                    <a:avLst>
                      <a:gd name="adj" fmla="val 23574"/>
                    </a:avLst>
                  </a:prstGeom>
                  <a:gradFill flip="none" rotWithShape="1">
                    <a:gsLst>
                      <a:gs pos="9000">
                        <a:srgbClr val="0000FF"/>
                      </a:gs>
                      <a:gs pos="67000">
                        <a:srgbClr val="3F3FFF"/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16200000" scaled="1"/>
                    <a:tileRect/>
                  </a:gra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78" name="群組 77">
                    <a:extLst>
                      <a:ext uri="{FF2B5EF4-FFF2-40B4-BE49-F238E27FC236}">
                        <a16:creationId xmlns:a16="http://schemas.microsoft.com/office/drawing/2014/main" id="{341DA1EE-3557-DB7C-A20E-0215AF64C674}"/>
                      </a:ext>
                    </a:extLst>
                  </p:cNvPr>
                  <p:cNvGrpSpPr/>
                  <p:nvPr/>
                </p:nvGrpSpPr>
                <p:grpSpPr>
                  <a:xfrm>
                    <a:off x="4545589" y="-820936"/>
                    <a:ext cx="3452652" cy="9009231"/>
                    <a:chOff x="4545589" y="-820937"/>
                    <a:chExt cx="3452653" cy="9009237"/>
                  </a:xfrm>
                </p:grpSpPr>
                <p:sp>
                  <p:nvSpPr>
                    <p:cNvPr id="80" name="圓柱形 79">
                      <a:extLst>
                        <a:ext uri="{FF2B5EF4-FFF2-40B4-BE49-F238E27FC236}">
                          <a16:creationId xmlns:a16="http://schemas.microsoft.com/office/drawing/2014/main" id="{895D6BC9-D4ED-D0F4-5D5B-7B0729050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36521" y="-816324"/>
                      <a:ext cx="261721" cy="9000000"/>
                    </a:xfrm>
                    <a:prstGeom prst="can">
                      <a:avLst>
                        <a:gd name="adj" fmla="val 171799"/>
                      </a:avLst>
                    </a:prstGeom>
                    <a:gradFill flip="none" rotWithShape="1">
                      <a:gsLst>
                        <a:gs pos="69000">
                          <a:schemeClr val="bg1">
                            <a:lumMod val="85000"/>
                          </a:schemeClr>
                        </a:gs>
                        <a:gs pos="36000">
                          <a:schemeClr val="accent4">
                            <a:lumMod val="45000"/>
                            <a:lumOff val="55000"/>
                          </a:schemeClr>
                        </a:gs>
                      </a:gsLst>
                      <a:lin ang="0" scaled="0"/>
                      <a:tileRect/>
                    </a:gradFill>
                    <a:ln w="6350">
                      <a:solidFill>
                        <a:schemeClr val="tx1"/>
                      </a:solidFill>
                    </a:ln>
                    <a:scene3d>
                      <a:camera prst="orthographicFront">
                        <a:rot lat="3600000" lon="0" rev="84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1" name="圓柱形 80">
                      <a:extLst>
                        <a:ext uri="{FF2B5EF4-FFF2-40B4-BE49-F238E27FC236}">
                          <a16:creationId xmlns:a16="http://schemas.microsoft.com/office/drawing/2014/main" id="{87039C78-8630-39A9-4713-F1FEC6265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9539" y="-816324"/>
                      <a:ext cx="261721" cy="9000000"/>
                    </a:xfrm>
                    <a:prstGeom prst="can">
                      <a:avLst>
                        <a:gd name="adj" fmla="val 171799"/>
                      </a:avLst>
                    </a:prstGeom>
                    <a:gradFill flip="none" rotWithShape="1">
                      <a:gsLst>
                        <a:gs pos="69000">
                          <a:schemeClr val="bg1">
                            <a:lumMod val="85000"/>
                          </a:schemeClr>
                        </a:gs>
                        <a:gs pos="36000">
                          <a:schemeClr val="accent4">
                            <a:lumMod val="45000"/>
                            <a:lumOff val="55000"/>
                          </a:schemeClr>
                        </a:gs>
                      </a:gsLst>
                      <a:lin ang="0" scaled="0"/>
                      <a:tileRect/>
                    </a:gradFill>
                    <a:ln w="6350">
                      <a:solidFill>
                        <a:schemeClr val="tx1"/>
                      </a:solidFill>
                    </a:ln>
                    <a:scene3d>
                      <a:camera prst="orthographicFront">
                        <a:rot lat="3600000" lon="0" rev="84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2" name="圓柱形 81">
                      <a:extLst>
                        <a:ext uri="{FF2B5EF4-FFF2-40B4-BE49-F238E27FC236}">
                          <a16:creationId xmlns:a16="http://schemas.microsoft.com/office/drawing/2014/main" id="{76404DE4-7503-D8A0-7288-42A7BFD782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6742" y="-820937"/>
                      <a:ext cx="261721" cy="9000000"/>
                    </a:xfrm>
                    <a:prstGeom prst="can">
                      <a:avLst>
                        <a:gd name="adj" fmla="val 171799"/>
                      </a:avLst>
                    </a:prstGeom>
                    <a:gradFill flip="none" rotWithShape="1">
                      <a:gsLst>
                        <a:gs pos="69000">
                          <a:schemeClr val="bg1">
                            <a:lumMod val="85000"/>
                          </a:schemeClr>
                        </a:gs>
                        <a:gs pos="36000">
                          <a:schemeClr val="accent4">
                            <a:lumMod val="45000"/>
                            <a:lumOff val="55000"/>
                          </a:schemeClr>
                        </a:gs>
                      </a:gsLst>
                      <a:lin ang="0" scaled="0"/>
                      <a:tileRect/>
                    </a:gradFill>
                    <a:ln w="6350">
                      <a:solidFill>
                        <a:schemeClr val="tx1"/>
                      </a:solidFill>
                    </a:ln>
                    <a:scene3d>
                      <a:camera prst="orthographicFront">
                        <a:rot lat="3600000" lon="0" rev="84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3" name="圓柱形 82">
                      <a:extLst>
                        <a:ext uri="{FF2B5EF4-FFF2-40B4-BE49-F238E27FC236}">
                          <a16:creationId xmlns:a16="http://schemas.microsoft.com/office/drawing/2014/main" id="{71340F14-B755-78B8-BAA9-FDC102624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9764" y="-820937"/>
                      <a:ext cx="261721" cy="9000000"/>
                    </a:xfrm>
                    <a:prstGeom prst="can">
                      <a:avLst>
                        <a:gd name="adj" fmla="val 171799"/>
                      </a:avLst>
                    </a:prstGeom>
                    <a:gradFill flip="none" rotWithShape="1">
                      <a:gsLst>
                        <a:gs pos="69000">
                          <a:schemeClr val="bg1">
                            <a:lumMod val="85000"/>
                          </a:schemeClr>
                        </a:gs>
                        <a:gs pos="36000">
                          <a:schemeClr val="accent4">
                            <a:lumMod val="45000"/>
                            <a:lumOff val="55000"/>
                          </a:schemeClr>
                        </a:gs>
                      </a:gsLst>
                      <a:lin ang="0" scaled="0"/>
                      <a:tileRect/>
                    </a:gradFill>
                    <a:ln w="6350">
                      <a:solidFill>
                        <a:schemeClr val="tx1"/>
                      </a:solidFill>
                    </a:ln>
                    <a:scene3d>
                      <a:camera prst="orthographicFront">
                        <a:rot lat="3600000" lon="0" rev="84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4" name="圓柱形 83">
                      <a:extLst>
                        <a:ext uri="{FF2B5EF4-FFF2-40B4-BE49-F238E27FC236}">
                          <a16:creationId xmlns:a16="http://schemas.microsoft.com/office/drawing/2014/main" id="{3F4B758D-43D7-8A0D-08F9-EC8D05BBA3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2346" y="-811700"/>
                      <a:ext cx="261721" cy="9000000"/>
                    </a:xfrm>
                    <a:prstGeom prst="can">
                      <a:avLst>
                        <a:gd name="adj" fmla="val 171799"/>
                      </a:avLst>
                    </a:prstGeom>
                    <a:gradFill flip="none" rotWithShape="1">
                      <a:gsLst>
                        <a:gs pos="69000">
                          <a:schemeClr val="bg1">
                            <a:lumMod val="85000"/>
                          </a:schemeClr>
                        </a:gs>
                        <a:gs pos="36000">
                          <a:schemeClr val="accent4">
                            <a:lumMod val="45000"/>
                            <a:lumOff val="55000"/>
                          </a:schemeClr>
                        </a:gs>
                      </a:gsLst>
                      <a:lin ang="0" scaled="0"/>
                      <a:tileRect/>
                    </a:gradFill>
                    <a:ln w="6350">
                      <a:solidFill>
                        <a:schemeClr val="tx1"/>
                      </a:solidFill>
                    </a:ln>
                    <a:scene3d>
                      <a:camera prst="orthographicFront">
                        <a:rot lat="3600000" lon="0" rev="84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5" name="圓柱形 84">
                      <a:extLst>
                        <a:ext uri="{FF2B5EF4-FFF2-40B4-BE49-F238E27FC236}">
                          <a16:creationId xmlns:a16="http://schemas.microsoft.com/office/drawing/2014/main" id="{7316F5F1-C04C-84FA-E32A-B3675E530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5364" y="-811700"/>
                      <a:ext cx="261721" cy="9000000"/>
                    </a:xfrm>
                    <a:prstGeom prst="can">
                      <a:avLst>
                        <a:gd name="adj" fmla="val 171799"/>
                      </a:avLst>
                    </a:prstGeom>
                    <a:gradFill flip="none" rotWithShape="1">
                      <a:gsLst>
                        <a:gs pos="69000">
                          <a:schemeClr val="bg1">
                            <a:lumMod val="85000"/>
                          </a:schemeClr>
                        </a:gs>
                        <a:gs pos="36000">
                          <a:schemeClr val="accent4">
                            <a:lumMod val="45000"/>
                            <a:lumOff val="55000"/>
                          </a:schemeClr>
                        </a:gs>
                      </a:gsLst>
                      <a:lin ang="0" scaled="0"/>
                      <a:tileRect/>
                    </a:gradFill>
                    <a:ln w="6350">
                      <a:solidFill>
                        <a:schemeClr val="tx1"/>
                      </a:solidFill>
                    </a:ln>
                    <a:scene3d>
                      <a:camera prst="orthographicFront">
                        <a:rot lat="3600000" lon="0" rev="84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91" name="圓柱形 90">
                      <a:extLst>
                        <a:ext uri="{FF2B5EF4-FFF2-40B4-BE49-F238E27FC236}">
                          <a16:creationId xmlns:a16="http://schemas.microsoft.com/office/drawing/2014/main" id="{E9AAE68F-A382-9DCF-B2A9-901537186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02567" y="-816313"/>
                      <a:ext cx="261721" cy="9000000"/>
                    </a:xfrm>
                    <a:prstGeom prst="can">
                      <a:avLst>
                        <a:gd name="adj" fmla="val 171799"/>
                      </a:avLst>
                    </a:prstGeom>
                    <a:gradFill flip="none" rotWithShape="1">
                      <a:gsLst>
                        <a:gs pos="69000">
                          <a:schemeClr val="bg1">
                            <a:lumMod val="85000"/>
                          </a:schemeClr>
                        </a:gs>
                        <a:gs pos="36000">
                          <a:schemeClr val="accent4">
                            <a:lumMod val="45000"/>
                            <a:lumOff val="55000"/>
                          </a:schemeClr>
                        </a:gs>
                      </a:gsLst>
                      <a:lin ang="0" scaled="0"/>
                      <a:tileRect/>
                    </a:gradFill>
                    <a:ln w="6350">
                      <a:solidFill>
                        <a:schemeClr val="tx1"/>
                      </a:solidFill>
                    </a:ln>
                    <a:scene3d>
                      <a:camera prst="orthographicFront">
                        <a:rot lat="3600000" lon="0" rev="84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92" name="圓柱形 91">
                      <a:extLst>
                        <a:ext uri="{FF2B5EF4-FFF2-40B4-BE49-F238E27FC236}">
                          <a16:creationId xmlns:a16="http://schemas.microsoft.com/office/drawing/2014/main" id="{D8D05D01-1848-F85D-0F19-EC8679F12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45589" y="-816313"/>
                      <a:ext cx="261721" cy="9000000"/>
                    </a:xfrm>
                    <a:prstGeom prst="can">
                      <a:avLst>
                        <a:gd name="adj" fmla="val 171799"/>
                      </a:avLst>
                    </a:prstGeom>
                    <a:gradFill flip="none" rotWithShape="1">
                      <a:gsLst>
                        <a:gs pos="69000">
                          <a:schemeClr val="bg1">
                            <a:lumMod val="85000"/>
                          </a:schemeClr>
                        </a:gs>
                        <a:gs pos="36000">
                          <a:schemeClr val="accent4">
                            <a:lumMod val="45000"/>
                            <a:lumOff val="55000"/>
                          </a:schemeClr>
                        </a:gs>
                      </a:gsLst>
                      <a:lin ang="0" scaled="0"/>
                      <a:tileRect/>
                    </a:gradFill>
                    <a:ln w="6350">
                      <a:solidFill>
                        <a:schemeClr val="tx1"/>
                      </a:solidFill>
                    </a:ln>
                    <a:scene3d>
                      <a:camera prst="orthographicFront">
                        <a:rot lat="3600000" lon="0" rev="840000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TW" altLang="en-US"/>
                    </a:p>
                  </p:txBody>
                </p:sp>
              </p:grpSp>
              <p:sp>
                <p:nvSpPr>
                  <p:cNvPr id="79" name="立方體 78">
                    <a:extLst>
                      <a:ext uri="{FF2B5EF4-FFF2-40B4-BE49-F238E27FC236}">
                        <a16:creationId xmlns:a16="http://schemas.microsoft.com/office/drawing/2014/main" id="{B93D1486-0FC8-6DD9-64F9-8BD94028824A}"/>
                      </a:ext>
                    </a:extLst>
                  </p:cNvPr>
                  <p:cNvSpPr/>
                  <p:nvPr/>
                </p:nvSpPr>
                <p:spPr>
                  <a:xfrm>
                    <a:off x="3033273" y="5198737"/>
                    <a:ext cx="3609975" cy="438701"/>
                  </a:xfrm>
                  <a:prstGeom prst="cube">
                    <a:avLst>
                      <a:gd name="adj" fmla="val 23574"/>
                    </a:avLst>
                  </a:prstGeom>
                  <a:gradFill flip="none" rotWithShape="1">
                    <a:gsLst>
                      <a:gs pos="9000">
                        <a:srgbClr val="0000FF"/>
                      </a:gs>
                      <a:gs pos="67000">
                        <a:srgbClr val="3F3FFF"/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16200000" scaled="1"/>
                    <a:tileRect/>
                  </a:gra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908" name="群組 907">
                  <a:extLst>
                    <a:ext uri="{FF2B5EF4-FFF2-40B4-BE49-F238E27FC236}">
                      <a16:creationId xmlns:a16="http://schemas.microsoft.com/office/drawing/2014/main" id="{6034F551-5595-5F89-AA36-734E24F46C7D}"/>
                    </a:ext>
                  </a:extLst>
                </p:cNvPr>
                <p:cNvGrpSpPr/>
                <p:nvPr/>
              </p:nvGrpSpPr>
              <p:grpSpPr>
                <a:xfrm>
                  <a:off x="630267" y="3687758"/>
                  <a:ext cx="2549482" cy="1729730"/>
                  <a:chOff x="630267" y="3687758"/>
                  <a:chExt cx="2549482" cy="1729730"/>
                </a:xfrm>
              </p:grpSpPr>
              <p:grpSp>
                <p:nvGrpSpPr>
                  <p:cNvPr id="27" name="群組 26">
                    <a:extLst>
                      <a:ext uri="{FF2B5EF4-FFF2-40B4-BE49-F238E27FC236}">
                        <a16:creationId xmlns:a16="http://schemas.microsoft.com/office/drawing/2014/main" id="{91914418-A6BA-E3DC-1FD5-86A952C5A940}"/>
                      </a:ext>
                    </a:extLst>
                  </p:cNvPr>
                  <p:cNvGrpSpPr/>
                  <p:nvPr/>
                </p:nvGrpSpPr>
                <p:grpSpPr>
                  <a:xfrm>
                    <a:off x="630267" y="4466003"/>
                    <a:ext cx="1605749" cy="861651"/>
                    <a:chOff x="1012800" y="1626907"/>
                    <a:chExt cx="1425988" cy="765191"/>
                  </a:xfrm>
                </p:grpSpPr>
                <p:grpSp>
                  <p:nvGrpSpPr>
                    <p:cNvPr id="63" name="Group 850">
                      <a:extLst>
                        <a:ext uri="{FF2B5EF4-FFF2-40B4-BE49-F238E27FC236}">
                          <a16:creationId xmlns:a16="http://schemas.microsoft.com/office/drawing/2014/main" id="{9BDFE9A5-CE9F-D971-2637-7331308D50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39039" y="1626907"/>
                      <a:ext cx="1099749" cy="383786"/>
                      <a:chOff x="542925" y="1466853"/>
                      <a:chExt cx="1406" cy="545"/>
                    </a:xfrm>
                  </p:grpSpPr>
                  <p:sp>
                    <p:nvSpPr>
                      <p:cNvPr id="71" name="Freeform 851">
                        <a:extLst>
                          <a:ext uri="{FF2B5EF4-FFF2-40B4-BE49-F238E27FC236}">
                            <a16:creationId xmlns:a16="http://schemas.microsoft.com/office/drawing/2014/main" id="{C535B3CC-145F-5917-A822-0657C005CC1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42925" y="1466854"/>
                        <a:ext cx="1406" cy="544"/>
                      </a:xfrm>
                      <a:custGeom>
                        <a:avLst/>
                        <a:gdLst>
                          <a:gd name="T0" fmla="*/ 385 w 1496"/>
                          <a:gd name="T1" fmla="*/ 0 h 451"/>
                          <a:gd name="T2" fmla="*/ 0 w 1496"/>
                          <a:gd name="T3" fmla="*/ 634 h 451"/>
                          <a:gd name="T4" fmla="*/ 0 w 1496"/>
                          <a:gd name="T5" fmla="*/ 656 h 451"/>
                          <a:gd name="T6" fmla="*/ 936 w 1496"/>
                          <a:gd name="T7" fmla="*/ 656 h 451"/>
                          <a:gd name="T8" fmla="*/ 1321 w 1496"/>
                          <a:gd name="T9" fmla="*/ 22 h 451"/>
                          <a:gd name="T10" fmla="*/ 1321 w 1496"/>
                          <a:gd name="T11" fmla="*/ 0 h 451"/>
                          <a:gd name="T12" fmla="*/ 385 w 1496"/>
                          <a:gd name="T13" fmla="*/ 0 h 451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0" t="0" r="r" b="b"/>
                        <a:pathLst>
                          <a:path w="1496" h="451">
                            <a:moveTo>
                              <a:pt x="436" y="0"/>
                            </a:moveTo>
                            <a:lnTo>
                              <a:pt x="0" y="436"/>
                            </a:lnTo>
                            <a:lnTo>
                              <a:pt x="0" y="451"/>
                            </a:lnTo>
                            <a:lnTo>
                              <a:pt x="1060" y="451"/>
                            </a:lnTo>
                            <a:lnTo>
                              <a:pt x="1496" y="15"/>
                            </a:lnTo>
                            <a:lnTo>
                              <a:pt x="1496" y="0"/>
                            </a:lnTo>
                            <a:lnTo>
                              <a:pt x="436" y="0"/>
                            </a:lnTo>
                            <a:close/>
                          </a:path>
                        </a:pathLst>
                      </a:custGeom>
                      <a:solidFill>
                        <a:srgbClr val="00FFFF">
                          <a:alpha val="58038"/>
                        </a:srgbClr>
                      </a:solidFill>
                      <a:ln w="6350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72" name="Freeform 852">
                        <a:extLst>
                          <a:ext uri="{FF2B5EF4-FFF2-40B4-BE49-F238E27FC236}">
                            <a16:creationId xmlns:a16="http://schemas.microsoft.com/office/drawing/2014/main" id="{CEC97E8C-688D-55D5-351C-CD91689F611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42925" y="1466854"/>
                        <a:ext cx="1406" cy="544"/>
                      </a:xfrm>
                      <a:custGeom>
                        <a:avLst/>
                        <a:gdLst>
                          <a:gd name="T0" fmla="*/ 385 w 1496"/>
                          <a:gd name="T1" fmla="*/ 0 h 451"/>
                          <a:gd name="T2" fmla="*/ 0 w 1496"/>
                          <a:gd name="T3" fmla="*/ 634 h 451"/>
                          <a:gd name="T4" fmla="*/ 0 w 1496"/>
                          <a:gd name="T5" fmla="*/ 656 h 451"/>
                          <a:gd name="T6" fmla="*/ 936 w 1496"/>
                          <a:gd name="T7" fmla="*/ 656 h 451"/>
                          <a:gd name="T8" fmla="*/ 1321 w 1496"/>
                          <a:gd name="T9" fmla="*/ 22 h 451"/>
                          <a:gd name="T10" fmla="*/ 1321 w 1496"/>
                          <a:gd name="T11" fmla="*/ 0 h 451"/>
                          <a:gd name="T12" fmla="*/ 385 w 1496"/>
                          <a:gd name="T13" fmla="*/ 0 h 451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0" t="0" r="r" b="b"/>
                        <a:pathLst>
                          <a:path w="1496" h="451">
                            <a:moveTo>
                              <a:pt x="436" y="0"/>
                            </a:moveTo>
                            <a:lnTo>
                              <a:pt x="0" y="436"/>
                            </a:lnTo>
                            <a:lnTo>
                              <a:pt x="0" y="451"/>
                            </a:lnTo>
                            <a:lnTo>
                              <a:pt x="1060" y="451"/>
                            </a:lnTo>
                            <a:lnTo>
                              <a:pt x="1496" y="15"/>
                            </a:lnTo>
                            <a:lnTo>
                              <a:pt x="1496" y="0"/>
                            </a:lnTo>
                            <a:lnTo>
                              <a:pt x="436" y="0"/>
                            </a:lnTo>
                          </a:path>
                        </a:pathLst>
                      </a:custGeom>
                      <a:noFill/>
                      <a:ln w="1588">
                        <a:noFill/>
                        <a:prstDash val="solid"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73" name="Line 853">
                        <a:extLst>
                          <a:ext uri="{FF2B5EF4-FFF2-40B4-BE49-F238E27FC236}">
                            <a16:creationId xmlns:a16="http://schemas.microsoft.com/office/drawing/2014/main" id="{0C331BCE-DE39-2153-A441-6A3A4555BA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2925" y="1467380"/>
                        <a:ext cx="996" cy="0"/>
                      </a:xfrm>
                      <a:prstGeom prst="line">
                        <a:avLst/>
                      </a:prstGeom>
                      <a:noFill/>
                      <a:ln w="1588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74" name="Line 854">
                        <a:extLst>
                          <a:ext uri="{FF2B5EF4-FFF2-40B4-BE49-F238E27FC236}">
                            <a16:creationId xmlns:a16="http://schemas.microsoft.com/office/drawing/2014/main" id="{F5B937BC-E707-FD31-6062-64E2FF7E502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3921" y="1467380"/>
                        <a:ext cx="0" cy="18"/>
                      </a:xfrm>
                      <a:prstGeom prst="line">
                        <a:avLst/>
                      </a:prstGeom>
                      <a:noFill/>
                      <a:ln w="1588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75" name="Line 855">
                        <a:extLst>
                          <a:ext uri="{FF2B5EF4-FFF2-40B4-BE49-F238E27FC236}">
                            <a16:creationId xmlns:a16="http://schemas.microsoft.com/office/drawing/2014/main" id="{4B20484B-F449-974A-04B2-D1E131057DB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43920" y="1466853"/>
                        <a:ext cx="410" cy="526"/>
                      </a:xfrm>
                      <a:prstGeom prst="line">
                        <a:avLst/>
                      </a:prstGeom>
                      <a:noFill/>
                      <a:ln w="1588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76" name="Line 856">
                        <a:extLst>
                          <a:ext uri="{FF2B5EF4-FFF2-40B4-BE49-F238E27FC236}">
                            <a16:creationId xmlns:a16="http://schemas.microsoft.com/office/drawing/2014/main" id="{6D518E99-FEA2-154C-C891-6E0B04693BB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43921" y="1466869"/>
                        <a:ext cx="410" cy="526"/>
                      </a:xfrm>
                      <a:prstGeom prst="line">
                        <a:avLst/>
                      </a:prstGeom>
                      <a:noFill/>
                      <a:ln w="1588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  <p:grpSp>
                  <p:nvGrpSpPr>
                    <p:cNvPr id="64" name="Group 850">
                      <a:extLst>
                        <a:ext uri="{FF2B5EF4-FFF2-40B4-BE49-F238E27FC236}">
                          <a16:creationId xmlns:a16="http://schemas.microsoft.com/office/drawing/2014/main" id="{4B99FDA6-9AB1-6E74-502A-FBD205D15FD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12800" y="2008312"/>
                      <a:ext cx="1099749" cy="383786"/>
                      <a:chOff x="542925" y="1466853"/>
                      <a:chExt cx="1406" cy="545"/>
                    </a:xfrm>
                  </p:grpSpPr>
                  <p:sp>
                    <p:nvSpPr>
                      <p:cNvPr id="65" name="Freeform 851">
                        <a:extLst>
                          <a:ext uri="{FF2B5EF4-FFF2-40B4-BE49-F238E27FC236}">
                            <a16:creationId xmlns:a16="http://schemas.microsoft.com/office/drawing/2014/main" id="{1B4D55B4-9DDF-7F2C-0670-DD5188B09E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42925" y="1466854"/>
                        <a:ext cx="1406" cy="544"/>
                      </a:xfrm>
                      <a:custGeom>
                        <a:avLst/>
                        <a:gdLst>
                          <a:gd name="T0" fmla="*/ 385 w 1496"/>
                          <a:gd name="T1" fmla="*/ 0 h 451"/>
                          <a:gd name="T2" fmla="*/ 0 w 1496"/>
                          <a:gd name="T3" fmla="*/ 634 h 451"/>
                          <a:gd name="T4" fmla="*/ 0 w 1496"/>
                          <a:gd name="T5" fmla="*/ 656 h 451"/>
                          <a:gd name="T6" fmla="*/ 936 w 1496"/>
                          <a:gd name="T7" fmla="*/ 656 h 451"/>
                          <a:gd name="T8" fmla="*/ 1321 w 1496"/>
                          <a:gd name="T9" fmla="*/ 22 h 451"/>
                          <a:gd name="T10" fmla="*/ 1321 w 1496"/>
                          <a:gd name="T11" fmla="*/ 0 h 451"/>
                          <a:gd name="T12" fmla="*/ 385 w 1496"/>
                          <a:gd name="T13" fmla="*/ 0 h 451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0" t="0" r="r" b="b"/>
                        <a:pathLst>
                          <a:path w="1496" h="451">
                            <a:moveTo>
                              <a:pt x="436" y="0"/>
                            </a:moveTo>
                            <a:lnTo>
                              <a:pt x="0" y="436"/>
                            </a:lnTo>
                            <a:lnTo>
                              <a:pt x="0" y="451"/>
                            </a:lnTo>
                            <a:lnTo>
                              <a:pt x="1060" y="451"/>
                            </a:lnTo>
                            <a:lnTo>
                              <a:pt x="1496" y="15"/>
                            </a:lnTo>
                            <a:lnTo>
                              <a:pt x="1496" y="0"/>
                            </a:lnTo>
                            <a:lnTo>
                              <a:pt x="436" y="0"/>
                            </a:lnTo>
                            <a:close/>
                          </a:path>
                        </a:pathLst>
                      </a:custGeom>
                      <a:solidFill>
                        <a:srgbClr val="00FFFF">
                          <a:alpha val="58038"/>
                        </a:srgbClr>
                      </a:solidFill>
                      <a:ln w="6350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 dirty="0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66" name="Freeform 852">
                        <a:extLst>
                          <a:ext uri="{FF2B5EF4-FFF2-40B4-BE49-F238E27FC236}">
                            <a16:creationId xmlns:a16="http://schemas.microsoft.com/office/drawing/2014/main" id="{33F57872-4DD1-1E44-F201-32476550708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42925" y="1466854"/>
                        <a:ext cx="1406" cy="544"/>
                      </a:xfrm>
                      <a:custGeom>
                        <a:avLst/>
                        <a:gdLst>
                          <a:gd name="T0" fmla="*/ 385 w 1496"/>
                          <a:gd name="T1" fmla="*/ 0 h 451"/>
                          <a:gd name="T2" fmla="*/ 0 w 1496"/>
                          <a:gd name="T3" fmla="*/ 634 h 451"/>
                          <a:gd name="T4" fmla="*/ 0 w 1496"/>
                          <a:gd name="T5" fmla="*/ 656 h 451"/>
                          <a:gd name="T6" fmla="*/ 936 w 1496"/>
                          <a:gd name="T7" fmla="*/ 656 h 451"/>
                          <a:gd name="T8" fmla="*/ 1321 w 1496"/>
                          <a:gd name="T9" fmla="*/ 22 h 451"/>
                          <a:gd name="T10" fmla="*/ 1321 w 1496"/>
                          <a:gd name="T11" fmla="*/ 0 h 451"/>
                          <a:gd name="T12" fmla="*/ 385 w 1496"/>
                          <a:gd name="T13" fmla="*/ 0 h 451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0" t="0" r="r" b="b"/>
                        <a:pathLst>
                          <a:path w="1496" h="451">
                            <a:moveTo>
                              <a:pt x="436" y="0"/>
                            </a:moveTo>
                            <a:lnTo>
                              <a:pt x="0" y="436"/>
                            </a:lnTo>
                            <a:lnTo>
                              <a:pt x="0" y="451"/>
                            </a:lnTo>
                            <a:lnTo>
                              <a:pt x="1060" y="451"/>
                            </a:lnTo>
                            <a:lnTo>
                              <a:pt x="1496" y="15"/>
                            </a:lnTo>
                            <a:lnTo>
                              <a:pt x="1496" y="0"/>
                            </a:lnTo>
                            <a:lnTo>
                              <a:pt x="436" y="0"/>
                            </a:lnTo>
                          </a:path>
                        </a:pathLst>
                      </a:custGeom>
                      <a:noFill/>
                      <a:ln w="1588">
                        <a:noFill/>
                        <a:prstDash val="solid"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67" name="Line 853">
                        <a:extLst>
                          <a:ext uri="{FF2B5EF4-FFF2-40B4-BE49-F238E27FC236}">
                            <a16:creationId xmlns:a16="http://schemas.microsoft.com/office/drawing/2014/main" id="{8A9800A8-6A18-0A15-5A0F-30674CAD66E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2925" y="1467380"/>
                        <a:ext cx="996" cy="0"/>
                      </a:xfrm>
                      <a:prstGeom prst="line">
                        <a:avLst/>
                      </a:prstGeom>
                      <a:noFill/>
                      <a:ln w="1588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68" name="Line 854">
                        <a:extLst>
                          <a:ext uri="{FF2B5EF4-FFF2-40B4-BE49-F238E27FC236}">
                            <a16:creationId xmlns:a16="http://schemas.microsoft.com/office/drawing/2014/main" id="{9E7214DF-5422-235F-97CA-BEB3B19155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3921" y="1467380"/>
                        <a:ext cx="0" cy="18"/>
                      </a:xfrm>
                      <a:prstGeom prst="line">
                        <a:avLst/>
                      </a:prstGeom>
                      <a:noFill/>
                      <a:ln w="1588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69" name="Line 855">
                        <a:extLst>
                          <a:ext uri="{FF2B5EF4-FFF2-40B4-BE49-F238E27FC236}">
                            <a16:creationId xmlns:a16="http://schemas.microsoft.com/office/drawing/2014/main" id="{D577A0FD-6990-2DFC-7756-6CC874984C9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43920" y="1466853"/>
                        <a:ext cx="410" cy="526"/>
                      </a:xfrm>
                      <a:prstGeom prst="line">
                        <a:avLst/>
                      </a:prstGeom>
                      <a:noFill/>
                      <a:ln w="1588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  <p:sp>
                    <p:nvSpPr>
                      <p:cNvPr id="70" name="Line 856">
                        <a:extLst>
                          <a:ext uri="{FF2B5EF4-FFF2-40B4-BE49-F238E27FC236}">
                            <a16:creationId xmlns:a16="http://schemas.microsoft.com/office/drawing/2014/main" id="{907295F0-BBD5-9E58-FD4E-29083A6304D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43921" y="1466869"/>
                        <a:ext cx="410" cy="526"/>
                      </a:xfrm>
                      <a:prstGeom prst="line">
                        <a:avLst/>
                      </a:prstGeom>
                      <a:noFill/>
                      <a:ln w="1588">
                        <a:noFill/>
                        <a:round/>
                        <a:headEnd/>
                        <a:tailEnd/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1750" h="25400" prst="coolSlant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square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ja-JP" altLang="en-US">
                          <a:latin typeface="MS PGothic" panose="020B0600070205080204" pitchFamily="34" charset="-128"/>
                          <a:ea typeface="MS PGothic" panose="020B0600070205080204" pitchFamily="34" charset="-128"/>
                        </a:endParaRPr>
                      </a:p>
                    </p:txBody>
                  </p:sp>
                </p:grpSp>
              </p:grpSp>
              <p:sp>
                <p:nvSpPr>
                  <p:cNvPr id="29" name="テキスト ボックス 16">
                    <a:extLst>
                      <a:ext uri="{FF2B5EF4-FFF2-40B4-BE49-F238E27FC236}">
                        <a16:creationId xmlns:a16="http://schemas.microsoft.com/office/drawing/2014/main" id="{02E0600F-6335-4BAB-F766-0107796FEFAD}"/>
                      </a:ext>
                    </a:extLst>
                  </p:cNvPr>
                  <p:cNvSpPr txBox="1"/>
                  <p:nvPr/>
                </p:nvSpPr>
                <p:spPr>
                  <a:xfrm>
                    <a:off x="666571" y="3988746"/>
                    <a:ext cx="1681871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zh-TW" altLang="en-US" sz="2000" b="1" dirty="0">
                        <a:solidFill>
                          <a:srgbClr val="001F6B"/>
                        </a:solidFill>
                        <a:latin typeface="MS Gothic" panose="020B0609070205080204" pitchFamily="49" charset="-128"/>
                        <a:ea typeface="MS Gothic" panose="020B0609070205080204" pitchFamily="49" charset="-128"/>
                      </a:rPr>
                      <a:t>「面」検出</a:t>
                    </a:r>
                    <a:r>
                      <a:rPr kumimoji="1" lang="zh-TW" altLang="en-US" sz="1600" b="1" dirty="0">
                        <a:solidFill>
                          <a:srgbClr val="001F6B"/>
                        </a:solidFill>
                        <a:latin typeface="MS Gothic" panose="020B0609070205080204" pitchFamily="49" charset="-128"/>
                        <a:ea typeface="MS Gothic" panose="020B0609070205080204" pitchFamily="49" charset="-128"/>
                      </a:rPr>
                      <a:t>▼</a:t>
                    </a:r>
                    <a:endParaRPr kumimoji="1" lang="ja-JP" altLang="en-US" sz="2000" b="1" dirty="0">
                      <a:solidFill>
                        <a:srgbClr val="001F6B"/>
                      </a:solidFill>
                      <a:highlight>
                        <a:srgbClr val="000080"/>
                      </a:highlight>
                      <a:latin typeface="MS Gothic" panose="020B0609070205080204" pitchFamily="49" charset="-128"/>
                      <a:ea typeface="MS Gothic" panose="020B0609070205080204" pitchFamily="49" charset="-128"/>
                    </a:endParaRPr>
                  </a:p>
                </p:txBody>
              </p:sp>
              <p:grpSp>
                <p:nvGrpSpPr>
                  <p:cNvPr id="111" name="群組 110">
                    <a:extLst>
                      <a:ext uri="{FF2B5EF4-FFF2-40B4-BE49-F238E27FC236}">
                        <a16:creationId xmlns:a16="http://schemas.microsoft.com/office/drawing/2014/main" id="{1AD46657-789B-A214-B874-FAD04D0C3AE7}"/>
                      </a:ext>
                    </a:extLst>
                  </p:cNvPr>
                  <p:cNvGrpSpPr/>
                  <p:nvPr/>
                </p:nvGrpSpPr>
                <p:grpSpPr>
                  <a:xfrm>
                    <a:off x="2258359" y="4134237"/>
                    <a:ext cx="913604" cy="651262"/>
                    <a:chOff x="8578220" y="2276088"/>
                    <a:chExt cx="1064256" cy="758654"/>
                  </a:xfrm>
                </p:grpSpPr>
                <p:sp>
                  <p:nvSpPr>
                    <p:cNvPr id="109" name="矩形: 圓角 108">
                      <a:extLst>
                        <a:ext uri="{FF2B5EF4-FFF2-40B4-BE49-F238E27FC236}">
                          <a16:creationId xmlns:a16="http://schemas.microsoft.com/office/drawing/2014/main" id="{719B9F0F-816B-3537-6271-BAE1A2681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0238" y="2276088"/>
                      <a:ext cx="720312" cy="746903"/>
                    </a:xfrm>
                    <a:prstGeom prst="roundRect">
                      <a:avLst>
                        <a:gd name="adj" fmla="val 10055"/>
                      </a:avLst>
                    </a:prstGeom>
                    <a:solidFill>
                      <a:srgbClr val="AADD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 sz="800" dirty="0">
                        <a:solidFill>
                          <a:srgbClr val="404040"/>
                        </a:solidFill>
                      </a:endParaRPr>
                    </a:p>
                  </p:txBody>
                </p:sp>
                <p:pic>
                  <p:nvPicPr>
                    <p:cNvPr id="102" name="圖片 101">
                      <a:extLst>
                        <a:ext uri="{FF2B5EF4-FFF2-40B4-BE49-F238E27FC236}">
                          <a16:creationId xmlns:a16="http://schemas.microsoft.com/office/drawing/2014/main" id="{9AB65E88-CFCC-D8ED-6C86-4D6E0D3BBA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rightnessContrast bright="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8578220" y="2282266"/>
                      <a:ext cx="1064256" cy="752476"/>
                    </a:xfrm>
                    <a:prstGeom prst="rect">
                      <a:avLst/>
                    </a:prstGeom>
                    <a:scene3d>
                      <a:camera prst="orthographicFront">
                        <a:rot lat="0" lon="3000000" rev="0"/>
                      </a:camera>
                      <a:lightRig rig="threePt" dir="t"/>
                    </a:scene3d>
                  </p:spPr>
                </p:pic>
              </p:grpSp>
              <p:sp>
                <p:nvSpPr>
                  <p:cNvPr id="905" name="梯形 53">
                    <a:extLst>
                      <a:ext uri="{FF2B5EF4-FFF2-40B4-BE49-F238E27FC236}">
                        <a16:creationId xmlns:a16="http://schemas.microsoft.com/office/drawing/2014/main" id="{EDE9C910-0AC8-550E-EF4D-9B65FBA6061C}"/>
                      </a:ext>
                    </a:extLst>
                  </p:cNvPr>
                  <p:cNvSpPr/>
                  <p:nvPr/>
                </p:nvSpPr>
                <p:spPr>
                  <a:xfrm rot="3968208">
                    <a:off x="1288762" y="3891734"/>
                    <a:ext cx="753900" cy="1891545"/>
                  </a:xfrm>
                  <a:custGeom>
                    <a:avLst/>
                    <a:gdLst>
                      <a:gd name="connsiteX0" fmla="*/ 0 w 1031081"/>
                      <a:gd name="connsiteY0" fmla="*/ 1304548 h 1304548"/>
                      <a:gd name="connsiteX1" fmla="*/ 456862 w 1031081"/>
                      <a:gd name="connsiteY1" fmla="*/ 0 h 1304548"/>
                      <a:gd name="connsiteX2" fmla="*/ 574219 w 1031081"/>
                      <a:gd name="connsiteY2" fmla="*/ 0 h 1304548"/>
                      <a:gd name="connsiteX3" fmla="*/ 1031081 w 1031081"/>
                      <a:gd name="connsiteY3" fmla="*/ 1304548 h 1304548"/>
                      <a:gd name="connsiteX4" fmla="*/ 0 w 1031081"/>
                      <a:gd name="connsiteY4" fmla="*/ 1304548 h 1304548"/>
                      <a:gd name="connsiteX0" fmla="*/ 0 w 1105808"/>
                      <a:gd name="connsiteY0" fmla="*/ 1573536 h 1573536"/>
                      <a:gd name="connsiteX1" fmla="*/ 531589 w 1105808"/>
                      <a:gd name="connsiteY1" fmla="*/ 0 h 1573536"/>
                      <a:gd name="connsiteX2" fmla="*/ 648946 w 1105808"/>
                      <a:gd name="connsiteY2" fmla="*/ 0 h 1573536"/>
                      <a:gd name="connsiteX3" fmla="*/ 1105808 w 1105808"/>
                      <a:gd name="connsiteY3" fmla="*/ 1304548 h 1573536"/>
                      <a:gd name="connsiteX4" fmla="*/ 0 w 1105808"/>
                      <a:gd name="connsiteY4" fmla="*/ 1573536 h 1573536"/>
                      <a:gd name="connsiteX0" fmla="*/ 0 w 812987"/>
                      <a:gd name="connsiteY0" fmla="*/ 1573536 h 1573536"/>
                      <a:gd name="connsiteX1" fmla="*/ 531589 w 812987"/>
                      <a:gd name="connsiteY1" fmla="*/ 0 h 1573536"/>
                      <a:gd name="connsiteX2" fmla="*/ 648946 w 812987"/>
                      <a:gd name="connsiteY2" fmla="*/ 0 h 1573536"/>
                      <a:gd name="connsiteX3" fmla="*/ 812987 w 812987"/>
                      <a:gd name="connsiteY3" fmla="*/ 1289581 h 1573536"/>
                      <a:gd name="connsiteX4" fmla="*/ 0 w 812987"/>
                      <a:gd name="connsiteY4" fmla="*/ 1573536 h 1573536"/>
                      <a:gd name="connsiteX0" fmla="*/ 0 w 812987"/>
                      <a:gd name="connsiteY0" fmla="*/ 1615024 h 1615024"/>
                      <a:gd name="connsiteX1" fmla="*/ 531589 w 812987"/>
                      <a:gd name="connsiteY1" fmla="*/ 41488 h 1615024"/>
                      <a:gd name="connsiteX2" fmla="*/ 648946 w 812987"/>
                      <a:gd name="connsiteY2" fmla="*/ 41488 h 1615024"/>
                      <a:gd name="connsiteX3" fmla="*/ 812987 w 812987"/>
                      <a:gd name="connsiteY3" fmla="*/ 1331069 h 1615024"/>
                      <a:gd name="connsiteX4" fmla="*/ 0 w 812987"/>
                      <a:gd name="connsiteY4" fmla="*/ 1615024 h 1615024"/>
                      <a:gd name="connsiteX0" fmla="*/ 0 w 812987"/>
                      <a:gd name="connsiteY0" fmla="*/ 1622330 h 1622330"/>
                      <a:gd name="connsiteX1" fmla="*/ 533264 w 812987"/>
                      <a:gd name="connsiteY1" fmla="*/ 39120 h 1622330"/>
                      <a:gd name="connsiteX2" fmla="*/ 648946 w 812987"/>
                      <a:gd name="connsiteY2" fmla="*/ 48794 h 1622330"/>
                      <a:gd name="connsiteX3" fmla="*/ 812987 w 812987"/>
                      <a:gd name="connsiteY3" fmla="*/ 1338375 h 1622330"/>
                      <a:gd name="connsiteX4" fmla="*/ 0 w 812987"/>
                      <a:gd name="connsiteY4" fmla="*/ 1622330 h 1622330"/>
                      <a:gd name="connsiteX0" fmla="*/ 0 w 812987"/>
                      <a:gd name="connsiteY0" fmla="*/ 1627803 h 1627803"/>
                      <a:gd name="connsiteX1" fmla="*/ 533264 w 812987"/>
                      <a:gd name="connsiteY1" fmla="*/ 44593 h 1627803"/>
                      <a:gd name="connsiteX2" fmla="*/ 648946 w 812987"/>
                      <a:gd name="connsiteY2" fmla="*/ 54267 h 1627803"/>
                      <a:gd name="connsiteX3" fmla="*/ 812987 w 812987"/>
                      <a:gd name="connsiteY3" fmla="*/ 1343848 h 1627803"/>
                      <a:gd name="connsiteX4" fmla="*/ 0 w 812987"/>
                      <a:gd name="connsiteY4" fmla="*/ 1627803 h 1627803"/>
                      <a:gd name="connsiteX0" fmla="*/ 0 w 812987"/>
                      <a:gd name="connsiteY0" fmla="*/ 1620830 h 1620830"/>
                      <a:gd name="connsiteX1" fmla="*/ 533264 w 812987"/>
                      <a:gd name="connsiteY1" fmla="*/ 37620 h 1620830"/>
                      <a:gd name="connsiteX2" fmla="*/ 648946 w 812987"/>
                      <a:gd name="connsiteY2" fmla="*/ 47294 h 1620830"/>
                      <a:gd name="connsiteX3" fmla="*/ 812987 w 812987"/>
                      <a:gd name="connsiteY3" fmla="*/ 1336875 h 1620830"/>
                      <a:gd name="connsiteX4" fmla="*/ 0 w 812987"/>
                      <a:gd name="connsiteY4" fmla="*/ 1620830 h 1620830"/>
                      <a:gd name="connsiteX0" fmla="*/ 0 w 812987"/>
                      <a:gd name="connsiteY0" fmla="*/ 1628241 h 1628241"/>
                      <a:gd name="connsiteX1" fmla="*/ 533264 w 812987"/>
                      <a:gd name="connsiteY1" fmla="*/ 45031 h 1628241"/>
                      <a:gd name="connsiteX2" fmla="*/ 648946 w 812987"/>
                      <a:gd name="connsiteY2" fmla="*/ 54705 h 1628241"/>
                      <a:gd name="connsiteX3" fmla="*/ 812987 w 812987"/>
                      <a:gd name="connsiteY3" fmla="*/ 1344286 h 1628241"/>
                      <a:gd name="connsiteX4" fmla="*/ 0 w 812987"/>
                      <a:gd name="connsiteY4" fmla="*/ 1628241 h 1628241"/>
                      <a:gd name="connsiteX0" fmla="*/ 0 w 702081"/>
                      <a:gd name="connsiteY0" fmla="*/ 1628241 h 1628241"/>
                      <a:gd name="connsiteX1" fmla="*/ 533264 w 702081"/>
                      <a:gd name="connsiteY1" fmla="*/ 45031 h 1628241"/>
                      <a:gd name="connsiteX2" fmla="*/ 648946 w 702081"/>
                      <a:gd name="connsiteY2" fmla="*/ 54705 h 1628241"/>
                      <a:gd name="connsiteX3" fmla="*/ 702081 w 702081"/>
                      <a:gd name="connsiteY3" fmla="*/ 1524362 h 1628241"/>
                      <a:gd name="connsiteX4" fmla="*/ 0 w 702081"/>
                      <a:gd name="connsiteY4" fmla="*/ 1628241 h 1628241"/>
                      <a:gd name="connsiteX0" fmla="*/ 0 w 762305"/>
                      <a:gd name="connsiteY0" fmla="*/ 1617223 h 1617223"/>
                      <a:gd name="connsiteX1" fmla="*/ 593488 w 762305"/>
                      <a:gd name="connsiteY1" fmla="*/ 45031 h 1617223"/>
                      <a:gd name="connsiteX2" fmla="*/ 709170 w 762305"/>
                      <a:gd name="connsiteY2" fmla="*/ 54705 h 1617223"/>
                      <a:gd name="connsiteX3" fmla="*/ 762305 w 762305"/>
                      <a:gd name="connsiteY3" fmla="*/ 1524362 h 1617223"/>
                      <a:gd name="connsiteX4" fmla="*/ 0 w 762305"/>
                      <a:gd name="connsiteY4" fmla="*/ 1617223 h 1617223"/>
                      <a:gd name="connsiteX0" fmla="*/ 0 w 762305"/>
                      <a:gd name="connsiteY0" fmla="*/ 1618432 h 1618432"/>
                      <a:gd name="connsiteX1" fmla="*/ 589132 w 762305"/>
                      <a:gd name="connsiteY1" fmla="*/ 44313 h 1618432"/>
                      <a:gd name="connsiteX2" fmla="*/ 709170 w 762305"/>
                      <a:gd name="connsiteY2" fmla="*/ 55914 h 1618432"/>
                      <a:gd name="connsiteX3" fmla="*/ 762305 w 762305"/>
                      <a:gd name="connsiteY3" fmla="*/ 1525571 h 1618432"/>
                      <a:gd name="connsiteX4" fmla="*/ 0 w 762305"/>
                      <a:gd name="connsiteY4" fmla="*/ 1618432 h 1618432"/>
                      <a:gd name="connsiteX0" fmla="*/ 0 w 737406"/>
                      <a:gd name="connsiteY0" fmla="*/ 1618432 h 1946794"/>
                      <a:gd name="connsiteX1" fmla="*/ 589132 w 737406"/>
                      <a:gd name="connsiteY1" fmla="*/ 44313 h 1946794"/>
                      <a:gd name="connsiteX2" fmla="*/ 709170 w 737406"/>
                      <a:gd name="connsiteY2" fmla="*/ 55914 h 1946794"/>
                      <a:gd name="connsiteX3" fmla="*/ 737406 w 737406"/>
                      <a:gd name="connsiteY3" fmla="*/ 1946794 h 1946794"/>
                      <a:gd name="connsiteX4" fmla="*/ 0 w 737406"/>
                      <a:gd name="connsiteY4" fmla="*/ 1618432 h 1946794"/>
                      <a:gd name="connsiteX0" fmla="*/ 0 w 606480"/>
                      <a:gd name="connsiteY0" fmla="*/ 898668 h 1946794"/>
                      <a:gd name="connsiteX1" fmla="*/ 458206 w 606480"/>
                      <a:gd name="connsiteY1" fmla="*/ 44313 h 1946794"/>
                      <a:gd name="connsiteX2" fmla="*/ 578244 w 606480"/>
                      <a:gd name="connsiteY2" fmla="*/ 55914 h 1946794"/>
                      <a:gd name="connsiteX3" fmla="*/ 606480 w 606480"/>
                      <a:gd name="connsiteY3" fmla="*/ 1946794 h 1946794"/>
                      <a:gd name="connsiteX4" fmla="*/ 0 w 606480"/>
                      <a:gd name="connsiteY4" fmla="*/ 898668 h 1946794"/>
                      <a:gd name="connsiteX0" fmla="*/ 0 w 578244"/>
                      <a:gd name="connsiteY0" fmla="*/ 898668 h 1904126"/>
                      <a:gd name="connsiteX1" fmla="*/ 458206 w 578244"/>
                      <a:gd name="connsiteY1" fmla="*/ 44313 h 1904126"/>
                      <a:gd name="connsiteX2" fmla="*/ 578244 w 578244"/>
                      <a:gd name="connsiteY2" fmla="*/ 55914 h 1904126"/>
                      <a:gd name="connsiteX3" fmla="*/ 486483 w 578244"/>
                      <a:gd name="connsiteY3" fmla="*/ 1904126 h 1904126"/>
                      <a:gd name="connsiteX4" fmla="*/ 0 w 578244"/>
                      <a:gd name="connsiteY4" fmla="*/ 898668 h 1904126"/>
                      <a:gd name="connsiteX0" fmla="*/ 0 w 592146"/>
                      <a:gd name="connsiteY0" fmla="*/ 875159 h 1904126"/>
                      <a:gd name="connsiteX1" fmla="*/ 472108 w 592146"/>
                      <a:gd name="connsiteY1" fmla="*/ 44313 h 1904126"/>
                      <a:gd name="connsiteX2" fmla="*/ 592146 w 592146"/>
                      <a:gd name="connsiteY2" fmla="*/ 55914 h 1904126"/>
                      <a:gd name="connsiteX3" fmla="*/ 500385 w 592146"/>
                      <a:gd name="connsiteY3" fmla="*/ 1904126 h 1904126"/>
                      <a:gd name="connsiteX4" fmla="*/ 0 w 592146"/>
                      <a:gd name="connsiteY4" fmla="*/ 875159 h 1904126"/>
                      <a:gd name="connsiteX0" fmla="*/ 2604 w 594750"/>
                      <a:gd name="connsiteY0" fmla="*/ 875159 h 1904126"/>
                      <a:gd name="connsiteX1" fmla="*/ 313704 w 594750"/>
                      <a:gd name="connsiteY1" fmla="*/ 369892 h 1904126"/>
                      <a:gd name="connsiteX2" fmla="*/ 474712 w 594750"/>
                      <a:gd name="connsiteY2" fmla="*/ 44313 h 1904126"/>
                      <a:gd name="connsiteX3" fmla="*/ 594750 w 594750"/>
                      <a:gd name="connsiteY3" fmla="*/ 55914 h 1904126"/>
                      <a:gd name="connsiteX4" fmla="*/ 502989 w 594750"/>
                      <a:gd name="connsiteY4" fmla="*/ 1904126 h 1904126"/>
                      <a:gd name="connsiteX5" fmla="*/ 2604 w 594750"/>
                      <a:gd name="connsiteY5" fmla="*/ 875159 h 1904126"/>
                      <a:gd name="connsiteX0" fmla="*/ 3024 w 595170"/>
                      <a:gd name="connsiteY0" fmla="*/ 875159 h 1904126"/>
                      <a:gd name="connsiteX1" fmla="*/ 274035 w 595170"/>
                      <a:gd name="connsiteY1" fmla="*/ 303553 h 1904126"/>
                      <a:gd name="connsiteX2" fmla="*/ 475132 w 595170"/>
                      <a:gd name="connsiteY2" fmla="*/ 44313 h 1904126"/>
                      <a:gd name="connsiteX3" fmla="*/ 595170 w 595170"/>
                      <a:gd name="connsiteY3" fmla="*/ 55914 h 1904126"/>
                      <a:gd name="connsiteX4" fmla="*/ 503409 w 595170"/>
                      <a:gd name="connsiteY4" fmla="*/ 1904126 h 1904126"/>
                      <a:gd name="connsiteX5" fmla="*/ 3024 w 595170"/>
                      <a:gd name="connsiteY5" fmla="*/ 875159 h 1904126"/>
                      <a:gd name="connsiteX0" fmla="*/ 0 w 592146"/>
                      <a:gd name="connsiteY0" fmla="*/ 875159 h 1904126"/>
                      <a:gd name="connsiteX1" fmla="*/ 271011 w 592146"/>
                      <a:gd name="connsiteY1" fmla="*/ 303553 h 1904126"/>
                      <a:gd name="connsiteX2" fmla="*/ 472108 w 592146"/>
                      <a:gd name="connsiteY2" fmla="*/ 44313 h 1904126"/>
                      <a:gd name="connsiteX3" fmla="*/ 592146 w 592146"/>
                      <a:gd name="connsiteY3" fmla="*/ 55914 h 1904126"/>
                      <a:gd name="connsiteX4" fmla="*/ 500385 w 592146"/>
                      <a:gd name="connsiteY4" fmla="*/ 1904126 h 1904126"/>
                      <a:gd name="connsiteX5" fmla="*/ 0 w 592146"/>
                      <a:gd name="connsiteY5" fmla="*/ 875159 h 1904126"/>
                      <a:gd name="connsiteX0" fmla="*/ 0 w 592146"/>
                      <a:gd name="connsiteY0" fmla="*/ 875159 h 1904126"/>
                      <a:gd name="connsiteX1" fmla="*/ 274864 w 592146"/>
                      <a:gd name="connsiteY1" fmla="*/ 294841 h 1904126"/>
                      <a:gd name="connsiteX2" fmla="*/ 472108 w 592146"/>
                      <a:gd name="connsiteY2" fmla="*/ 44313 h 1904126"/>
                      <a:gd name="connsiteX3" fmla="*/ 592146 w 592146"/>
                      <a:gd name="connsiteY3" fmla="*/ 55914 h 1904126"/>
                      <a:gd name="connsiteX4" fmla="*/ 500385 w 592146"/>
                      <a:gd name="connsiteY4" fmla="*/ 1904126 h 1904126"/>
                      <a:gd name="connsiteX5" fmla="*/ 0 w 592146"/>
                      <a:gd name="connsiteY5" fmla="*/ 875159 h 1904126"/>
                      <a:gd name="connsiteX0" fmla="*/ 0 w 592146"/>
                      <a:gd name="connsiteY0" fmla="*/ 875159 h 1904126"/>
                      <a:gd name="connsiteX1" fmla="*/ 274864 w 592146"/>
                      <a:gd name="connsiteY1" fmla="*/ 294841 h 1904126"/>
                      <a:gd name="connsiteX2" fmla="*/ 472108 w 592146"/>
                      <a:gd name="connsiteY2" fmla="*/ 44313 h 1904126"/>
                      <a:gd name="connsiteX3" fmla="*/ 592146 w 592146"/>
                      <a:gd name="connsiteY3" fmla="*/ 55914 h 1904126"/>
                      <a:gd name="connsiteX4" fmla="*/ 500385 w 592146"/>
                      <a:gd name="connsiteY4" fmla="*/ 1904126 h 1904126"/>
                      <a:gd name="connsiteX5" fmla="*/ 0 w 592146"/>
                      <a:gd name="connsiteY5" fmla="*/ 875159 h 1904126"/>
                      <a:gd name="connsiteX0" fmla="*/ 0 w 592146"/>
                      <a:gd name="connsiteY0" fmla="*/ 875159 h 1904126"/>
                      <a:gd name="connsiteX1" fmla="*/ 274864 w 592146"/>
                      <a:gd name="connsiteY1" fmla="*/ 294841 h 1904126"/>
                      <a:gd name="connsiteX2" fmla="*/ 472108 w 592146"/>
                      <a:gd name="connsiteY2" fmla="*/ 44313 h 1904126"/>
                      <a:gd name="connsiteX3" fmla="*/ 592146 w 592146"/>
                      <a:gd name="connsiteY3" fmla="*/ 55914 h 1904126"/>
                      <a:gd name="connsiteX4" fmla="*/ 500385 w 592146"/>
                      <a:gd name="connsiteY4" fmla="*/ 1904126 h 1904126"/>
                      <a:gd name="connsiteX5" fmla="*/ 0 w 592146"/>
                      <a:gd name="connsiteY5" fmla="*/ 875159 h 1904126"/>
                      <a:gd name="connsiteX0" fmla="*/ 0 w 592146"/>
                      <a:gd name="connsiteY0" fmla="*/ 875159 h 1904126"/>
                      <a:gd name="connsiteX1" fmla="*/ 273147 w 592146"/>
                      <a:gd name="connsiteY1" fmla="*/ 281063 h 1904126"/>
                      <a:gd name="connsiteX2" fmla="*/ 472108 w 592146"/>
                      <a:gd name="connsiteY2" fmla="*/ 44313 h 1904126"/>
                      <a:gd name="connsiteX3" fmla="*/ 592146 w 592146"/>
                      <a:gd name="connsiteY3" fmla="*/ 55914 h 1904126"/>
                      <a:gd name="connsiteX4" fmla="*/ 500385 w 592146"/>
                      <a:gd name="connsiteY4" fmla="*/ 1904126 h 1904126"/>
                      <a:gd name="connsiteX5" fmla="*/ 0 w 592146"/>
                      <a:gd name="connsiteY5" fmla="*/ 875159 h 1904126"/>
                      <a:gd name="connsiteX0" fmla="*/ 0 w 592146"/>
                      <a:gd name="connsiteY0" fmla="*/ 875159 h 1904126"/>
                      <a:gd name="connsiteX1" fmla="*/ 273147 w 592146"/>
                      <a:gd name="connsiteY1" fmla="*/ 281063 h 1904126"/>
                      <a:gd name="connsiteX2" fmla="*/ 472108 w 592146"/>
                      <a:gd name="connsiteY2" fmla="*/ 44313 h 1904126"/>
                      <a:gd name="connsiteX3" fmla="*/ 592146 w 592146"/>
                      <a:gd name="connsiteY3" fmla="*/ 55914 h 1904126"/>
                      <a:gd name="connsiteX4" fmla="*/ 500385 w 592146"/>
                      <a:gd name="connsiteY4" fmla="*/ 1904126 h 1904126"/>
                      <a:gd name="connsiteX5" fmla="*/ 0 w 592146"/>
                      <a:gd name="connsiteY5" fmla="*/ 875159 h 1904126"/>
                      <a:gd name="connsiteX0" fmla="*/ 0 w 592146"/>
                      <a:gd name="connsiteY0" fmla="*/ 875159 h 1904126"/>
                      <a:gd name="connsiteX1" fmla="*/ 273147 w 592146"/>
                      <a:gd name="connsiteY1" fmla="*/ 281063 h 1904126"/>
                      <a:gd name="connsiteX2" fmla="*/ 472108 w 592146"/>
                      <a:gd name="connsiteY2" fmla="*/ 44313 h 1904126"/>
                      <a:gd name="connsiteX3" fmla="*/ 592146 w 592146"/>
                      <a:gd name="connsiteY3" fmla="*/ 55914 h 1904126"/>
                      <a:gd name="connsiteX4" fmla="*/ 500385 w 592146"/>
                      <a:gd name="connsiteY4" fmla="*/ 1904126 h 1904126"/>
                      <a:gd name="connsiteX5" fmla="*/ 0 w 592146"/>
                      <a:gd name="connsiteY5" fmla="*/ 875159 h 1904126"/>
                      <a:gd name="connsiteX0" fmla="*/ 0 w 592146"/>
                      <a:gd name="connsiteY0" fmla="*/ 882315 h 1911282"/>
                      <a:gd name="connsiteX1" fmla="*/ 273147 w 592146"/>
                      <a:gd name="connsiteY1" fmla="*/ 288219 h 1911282"/>
                      <a:gd name="connsiteX2" fmla="*/ 476925 w 592146"/>
                      <a:gd name="connsiteY2" fmla="*/ 40580 h 1911282"/>
                      <a:gd name="connsiteX3" fmla="*/ 592146 w 592146"/>
                      <a:gd name="connsiteY3" fmla="*/ 63070 h 1911282"/>
                      <a:gd name="connsiteX4" fmla="*/ 500385 w 592146"/>
                      <a:gd name="connsiteY4" fmla="*/ 1911282 h 1911282"/>
                      <a:gd name="connsiteX5" fmla="*/ 0 w 592146"/>
                      <a:gd name="connsiteY5" fmla="*/ 882315 h 1911282"/>
                      <a:gd name="connsiteX0" fmla="*/ 0 w 592146"/>
                      <a:gd name="connsiteY0" fmla="*/ 865598 h 1894565"/>
                      <a:gd name="connsiteX1" fmla="*/ 273147 w 592146"/>
                      <a:gd name="connsiteY1" fmla="*/ 271502 h 1894565"/>
                      <a:gd name="connsiteX2" fmla="*/ 476925 w 592146"/>
                      <a:gd name="connsiteY2" fmla="*/ 23863 h 1894565"/>
                      <a:gd name="connsiteX3" fmla="*/ 592146 w 592146"/>
                      <a:gd name="connsiteY3" fmla="*/ 46353 h 1894565"/>
                      <a:gd name="connsiteX4" fmla="*/ 500385 w 592146"/>
                      <a:gd name="connsiteY4" fmla="*/ 1894565 h 1894565"/>
                      <a:gd name="connsiteX5" fmla="*/ 0 w 592146"/>
                      <a:gd name="connsiteY5" fmla="*/ 865598 h 1894565"/>
                      <a:gd name="connsiteX0" fmla="*/ 0 w 572085"/>
                      <a:gd name="connsiteY0" fmla="*/ 864138 h 1893105"/>
                      <a:gd name="connsiteX1" fmla="*/ 273147 w 572085"/>
                      <a:gd name="connsiteY1" fmla="*/ 270042 h 1893105"/>
                      <a:gd name="connsiteX2" fmla="*/ 476925 w 572085"/>
                      <a:gd name="connsiteY2" fmla="*/ 22403 h 1893105"/>
                      <a:gd name="connsiteX3" fmla="*/ 572085 w 572085"/>
                      <a:gd name="connsiteY3" fmla="*/ 49038 h 1893105"/>
                      <a:gd name="connsiteX4" fmla="*/ 500385 w 572085"/>
                      <a:gd name="connsiteY4" fmla="*/ 1893105 h 1893105"/>
                      <a:gd name="connsiteX5" fmla="*/ 0 w 572085"/>
                      <a:gd name="connsiteY5" fmla="*/ 864138 h 1893105"/>
                      <a:gd name="connsiteX0" fmla="*/ 0 w 572085"/>
                      <a:gd name="connsiteY0" fmla="*/ 862578 h 1891545"/>
                      <a:gd name="connsiteX1" fmla="*/ 273147 w 572085"/>
                      <a:gd name="connsiteY1" fmla="*/ 268482 h 1891545"/>
                      <a:gd name="connsiteX2" fmla="*/ 476925 w 572085"/>
                      <a:gd name="connsiteY2" fmla="*/ 20843 h 1891545"/>
                      <a:gd name="connsiteX3" fmla="*/ 572085 w 572085"/>
                      <a:gd name="connsiteY3" fmla="*/ 47478 h 1891545"/>
                      <a:gd name="connsiteX4" fmla="*/ 500385 w 572085"/>
                      <a:gd name="connsiteY4" fmla="*/ 1891545 h 1891545"/>
                      <a:gd name="connsiteX5" fmla="*/ 0 w 572085"/>
                      <a:gd name="connsiteY5" fmla="*/ 862578 h 1891545"/>
                      <a:gd name="connsiteX0" fmla="*/ 0 w 572085"/>
                      <a:gd name="connsiteY0" fmla="*/ 862578 h 1891545"/>
                      <a:gd name="connsiteX1" fmla="*/ 273147 w 572085"/>
                      <a:gd name="connsiteY1" fmla="*/ 268482 h 1891545"/>
                      <a:gd name="connsiteX2" fmla="*/ 476925 w 572085"/>
                      <a:gd name="connsiteY2" fmla="*/ 20843 h 1891545"/>
                      <a:gd name="connsiteX3" fmla="*/ 572085 w 572085"/>
                      <a:gd name="connsiteY3" fmla="*/ 47478 h 1891545"/>
                      <a:gd name="connsiteX4" fmla="*/ 534097 w 572085"/>
                      <a:gd name="connsiteY4" fmla="*/ 865628 h 1891545"/>
                      <a:gd name="connsiteX5" fmla="*/ 500385 w 572085"/>
                      <a:gd name="connsiteY5" fmla="*/ 1891545 h 1891545"/>
                      <a:gd name="connsiteX6" fmla="*/ 0 w 572085"/>
                      <a:gd name="connsiteY6" fmla="*/ 862578 h 1891545"/>
                      <a:gd name="connsiteX0" fmla="*/ 0 w 759720"/>
                      <a:gd name="connsiteY0" fmla="*/ 862578 h 1891545"/>
                      <a:gd name="connsiteX1" fmla="*/ 273147 w 759720"/>
                      <a:gd name="connsiteY1" fmla="*/ 268482 h 1891545"/>
                      <a:gd name="connsiteX2" fmla="*/ 476925 w 759720"/>
                      <a:gd name="connsiteY2" fmla="*/ 20843 h 1891545"/>
                      <a:gd name="connsiteX3" fmla="*/ 572085 w 759720"/>
                      <a:gd name="connsiteY3" fmla="*/ 47478 h 1891545"/>
                      <a:gd name="connsiteX4" fmla="*/ 759720 w 759720"/>
                      <a:gd name="connsiteY4" fmla="*/ 1309145 h 1891545"/>
                      <a:gd name="connsiteX5" fmla="*/ 500385 w 759720"/>
                      <a:gd name="connsiteY5" fmla="*/ 1891545 h 1891545"/>
                      <a:gd name="connsiteX6" fmla="*/ 0 w 759720"/>
                      <a:gd name="connsiteY6" fmla="*/ 862578 h 1891545"/>
                      <a:gd name="connsiteX0" fmla="*/ 0 w 753900"/>
                      <a:gd name="connsiteY0" fmla="*/ 872964 h 1891545"/>
                      <a:gd name="connsiteX1" fmla="*/ 267327 w 753900"/>
                      <a:gd name="connsiteY1" fmla="*/ 268482 h 1891545"/>
                      <a:gd name="connsiteX2" fmla="*/ 471105 w 753900"/>
                      <a:gd name="connsiteY2" fmla="*/ 20843 h 1891545"/>
                      <a:gd name="connsiteX3" fmla="*/ 566265 w 753900"/>
                      <a:gd name="connsiteY3" fmla="*/ 47478 h 1891545"/>
                      <a:gd name="connsiteX4" fmla="*/ 753900 w 753900"/>
                      <a:gd name="connsiteY4" fmla="*/ 1309145 h 1891545"/>
                      <a:gd name="connsiteX5" fmla="*/ 494565 w 753900"/>
                      <a:gd name="connsiteY5" fmla="*/ 1891545 h 1891545"/>
                      <a:gd name="connsiteX6" fmla="*/ 0 w 753900"/>
                      <a:gd name="connsiteY6" fmla="*/ 872964 h 1891545"/>
                      <a:gd name="connsiteX0" fmla="*/ 0 w 753900"/>
                      <a:gd name="connsiteY0" fmla="*/ 872964 h 1891545"/>
                      <a:gd name="connsiteX1" fmla="*/ 267327 w 753900"/>
                      <a:gd name="connsiteY1" fmla="*/ 268482 h 1891545"/>
                      <a:gd name="connsiteX2" fmla="*/ 471105 w 753900"/>
                      <a:gd name="connsiteY2" fmla="*/ 20843 h 1891545"/>
                      <a:gd name="connsiteX3" fmla="*/ 566265 w 753900"/>
                      <a:gd name="connsiteY3" fmla="*/ 47478 h 1891545"/>
                      <a:gd name="connsiteX4" fmla="*/ 753900 w 753900"/>
                      <a:gd name="connsiteY4" fmla="*/ 1309145 h 1891545"/>
                      <a:gd name="connsiteX5" fmla="*/ 494565 w 753900"/>
                      <a:gd name="connsiteY5" fmla="*/ 1891545 h 1891545"/>
                      <a:gd name="connsiteX6" fmla="*/ 0 w 753900"/>
                      <a:gd name="connsiteY6" fmla="*/ 872964 h 1891545"/>
                      <a:gd name="connsiteX0" fmla="*/ 0 w 753900"/>
                      <a:gd name="connsiteY0" fmla="*/ 872964 h 1891545"/>
                      <a:gd name="connsiteX1" fmla="*/ 267327 w 753900"/>
                      <a:gd name="connsiteY1" fmla="*/ 268482 h 1891545"/>
                      <a:gd name="connsiteX2" fmla="*/ 471105 w 753900"/>
                      <a:gd name="connsiteY2" fmla="*/ 20843 h 1891545"/>
                      <a:gd name="connsiteX3" fmla="*/ 566265 w 753900"/>
                      <a:gd name="connsiteY3" fmla="*/ 47478 h 1891545"/>
                      <a:gd name="connsiteX4" fmla="*/ 753900 w 753900"/>
                      <a:gd name="connsiteY4" fmla="*/ 1309145 h 1891545"/>
                      <a:gd name="connsiteX5" fmla="*/ 494565 w 753900"/>
                      <a:gd name="connsiteY5" fmla="*/ 1891545 h 1891545"/>
                      <a:gd name="connsiteX6" fmla="*/ 0 w 753900"/>
                      <a:gd name="connsiteY6" fmla="*/ 872964 h 1891545"/>
                      <a:gd name="connsiteX0" fmla="*/ 0 w 753900"/>
                      <a:gd name="connsiteY0" fmla="*/ 872964 h 1891545"/>
                      <a:gd name="connsiteX1" fmla="*/ 267327 w 753900"/>
                      <a:gd name="connsiteY1" fmla="*/ 268482 h 1891545"/>
                      <a:gd name="connsiteX2" fmla="*/ 471105 w 753900"/>
                      <a:gd name="connsiteY2" fmla="*/ 20843 h 1891545"/>
                      <a:gd name="connsiteX3" fmla="*/ 566265 w 753900"/>
                      <a:gd name="connsiteY3" fmla="*/ 47478 h 1891545"/>
                      <a:gd name="connsiteX4" fmla="*/ 753900 w 753900"/>
                      <a:gd name="connsiteY4" fmla="*/ 1309145 h 1891545"/>
                      <a:gd name="connsiteX5" fmla="*/ 494565 w 753900"/>
                      <a:gd name="connsiteY5" fmla="*/ 1891545 h 1891545"/>
                      <a:gd name="connsiteX6" fmla="*/ 0 w 753900"/>
                      <a:gd name="connsiteY6" fmla="*/ 872964 h 1891545"/>
                      <a:gd name="connsiteX0" fmla="*/ 0 w 753900"/>
                      <a:gd name="connsiteY0" fmla="*/ 872964 h 1891545"/>
                      <a:gd name="connsiteX1" fmla="*/ 273860 w 753900"/>
                      <a:gd name="connsiteY1" fmla="*/ 271372 h 1891545"/>
                      <a:gd name="connsiteX2" fmla="*/ 471105 w 753900"/>
                      <a:gd name="connsiteY2" fmla="*/ 20843 h 1891545"/>
                      <a:gd name="connsiteX3" fmla="*/ 566265 w 753900"/>
                      <a:gd name="connsiteY3" fmla="*/ 47478 h 1891545"/>
                      <a:gd name="connsiteX4" fmla="*/ 753900 w 753900"/>
                      <a:gd name="connsiteY4" fmla="*/ 1309145 h 1891545"/>
                      <a:gd name="connsiteX5" fmla="*/ 494565 w 753900"/>
                      <a:gd name="connsiteY5" fmla="*/ 1891545 h 1891545"/>
                      <a:gd name="connsiteX6" fmla="*/ 0 w 753900"/>
                      <a:gd name="connsiteY6" fmla="*/ 872964 h 1891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3900" h="1891545">
                        <a:moveTo>
                          <a:pt x="0" y="872964"/>
                        </a:moveTo>
                        <a:cubicBezTo>
                          <a:pt x="127176" y="591999"/>
                          <a:pt x="153330" y="539755"/>
                          <a:pt x="273860" y="271372"/>
                        </a:cubicBezTo>
                        <a:cubicBezTo>
                          <a:pt x="366113" y="149315"/>
                          <a:pt x="424264" y="73173"/>
                          <a:pt x="471105" y="20843"/>
                        </a:cubicBezTo>
                        <a:cubicBezTo>
                          <a:pt x="504112" y="-18314"/>
                          <a:pt x="547376" y="1748"/>
                          <a:pt x="566265" y="47478"/>
                        </a:cubicBezTo>
                        <a:lnTo>
                          <a:pt x="753900" y="1309145"/>
                        </a:lnTo>
                        <a:lnTo>
                          <a:pt x="494565" y="1891545"/>
                        </a:lnTo>
                        <a:lnTo>
                          <a:pt x="0" y="872964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2000">
                        <a:srgbClr val="FFFF00">
                          <a:alpha val="30000"/>
                        </a:srgbClr>
                      </a:gs>
                      <a:gs pos="100000">
                        <a:srgbClr val="FFCC66">
                          <a:lumMod val="100000"/>
                          <a:alpha val="10000"/>
                        </a:srgbClr>
                      </a:gs>
                    </a:gsLst>
                    <a:lin ang="4800000" scaled="0"/>
                    <a:tileRect/>
                  </a:gradFill>
                  <a:ln w="6350">
                    <a:solidFill>
                      <a:srgbClr val="FF98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cxnSp>
                <p:nvCxnSpPr>
                  <p:cNvPr id="105" name="直線接點 104">
                    <a:extLst>
                      <a:ext uri="{FF2B5EF4-FFF2-40B4-BE49-F238E27FC236}">
                        <a16:creationId xmlns:a16="http://schemas.microsoft.com/office/drawing/2014/main" id="{FCC55DFA-25DB-27CE-83BC-C60BB1C688A9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flipH="1">
                    <a:off x="1423839" y="4373488"/>
                    <a:ext cx="895820" cy="1044000"/>
                  </a:xfrm>
                  <a:prstGeom prst="line">
                    <a:avLst/>
                  </a:prstGeom>
                  <a:ln w="25400" cap="rnd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4" name="直線接點 903">
                    <a:extLst>
                      <a:ext uri="{FF2B5EF4-FFF2-40B4-BE49-F238E27FC236}">
                        <a16:creationId xmlns:a16="http://schemas.microsoft.com/office/drawing/2014/main" id="{818DB197-AECF-E4B8-87F1-89FE57EC7763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flipH="1">
                    <a:off x="763649" y="4373488"/>
                    <a:ext cx="895820" cy="1044000"/>
                  </a:xfrm>
                  <a:prstGeom prst="line">
                    <a:avLst/>
                  </a:prstGeom>
                  <a:ln w="25400" cap="rnd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6" name="テキスト ボックス 16">
                    <a:extLst>
                      <a:ext uri="{FF2B5EF4-FFF2-40B4-BE49-F238E27FC236}">
                        <a16:creationId xmlns:a16="http://schemas.microsoft.com/office/drawing/2014/main" id="{1891A46F-10D6-EA50-0D8B-FFDA0327D85C}"/>
                      </a:ext>
                    </a:extLst>
                  </p:cNvPr>
                  <p:cNvSpPr txBox="1"/>
                  <p:nvPr/>
                </p:nvSpPr>
                <p:spPr>
                  <a:xfrm>
                    <a:off x="903164" y="3687758"/>
                    <a:ext cx="22765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S Gothic" panose="020B0609070205080204" pitchFamily="49" charset="-128"/>
                        <a:ea typeface="MS Gothic" panose="020B0609070205080204" pitchFamily="49" charset="-128"/>
                      </a:rPr>
                      <a:t>〈</a:t>
                    </a:r>
                    <a:r>
                      <a:rPr kumimoji="1" lang="ja-JP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S Gothic" panose="020B0609070205080204" pitchFamily="49" charset="-128"/>
                        <a:ea typeface="MS Gothic" panose="020B0609070205080204" pitchFamily="49" charset="-128"/>
                      </a:rPr>
                      <a:t>システム構成図</a:t>
                    </a:r>
                    <a:r>
                      <a:rPr kumimoji="1" lang="en-US" altLang="zh-TW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S Gothic" panose="020B0609070205080204" pitchFamily="49" charset="-128"/>
                        <a:ea typeface="MS Gothic" panose="020B0609070205080204" pitchFamily="49" charset="-128"/>
                      </a:rPr>
                      <a:t>〉</a:t>
                    </a:r>
                    <a:endParaRPr kumimoji="1" lang="ja-JP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000080"/>
                      </a:highlight>
                      <a:latin typeface="MS Gothic" panose="020B0609070205080204" pitchFamily="49" charset="-128"/>
                      <a:ea typeface="MS Gothic" panose="020B0609070205080204" pitchFamily="49" charset="-128"/>
                    </a:endParaRPr>
                  </a:p>
                </p:txBody>
              </p:sp>
            </p:grpSp>
          </p:grpSp>
          <p:pic>
            <p:nvPicPr>
              <p:cNvPr id="1070" name="圖片 1069">
                <a:extLst>
                  <a:ext uri="{FF2B5EF4-FFF2-40B4-BE49-F238E27FC236}">
                    <a16:creationId xmlns:a16="http://schemas.microsoft.com/office/drawing/2014/main" id="{6CAC286C-39AE-810F-4C77-EA90FD15C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862531" y="5045220"/>
                <a:ext cx="599401" cy="587361"/>
              </a:xfrm>
              <a:prstGeom prst="roundRect">
                <a:avLst>
                  <a:gd name="adj" fmla="val 11648"/>
                </a:avLst>
              </a:prstGeom>
            </p:spPr>
          </p:pic>
          <p:sp>
            <p:nvSpPr>
              <p:cNvPr id="1071" name="矩形: 圓角 1070">
                <a:extLst>
                  <a:ext uri="{FF2B5EF4-FFF2-40B4-BE49-F238E27FC236}">
                    <a16:creationId xmlns:a16="http://schemas.microsoft.com/office/drawing/2014/main" id="{9561F73A-C248-6C42-3DB2-6C66DC9774B7}"/>
                  </a:ext>
                </a:extLst>
              </p:cNvPr>
              <p:cNvSpPr/>
              <p:nvPr/>
            </p:nvSpPr>
            <p:spPr>
              <a:xfrm>
                <a:off x="2419351" y="4358906"/>
                <a:ext cx="528568" cy="1065582"/>
              </a:xfrm>
              <a:custGeom>
                <a:avLst/>
                <a:gdLst>
                  <a:gd name="connsiteX0" fmla="*/ 0 w 866106"/>
                  <a:gd name="connsiteY0" fmla="*/ 71332 h 1064724"/>
                  <a:gd name="connsiteX1" fmla="*/ 71332 w 866106"/>
                  <a:gd name="connsiteY1" fmla="*/ 0 h 1064724"/>
                  <a:gd name="connsiteX2" fmla="*/ 794774 w 866106"/>
                  <a:gd name="connsiteY2" fmla="*/ 0 h 1064724"/>
                  <a:gd name="connsiteX3" fmla="*/ 866106 w 866106"/>
                  <a:gd name="connsiteY3" fmla="*/ 71332 h 1064724"/>
                  <a:gd name="connsiteX4" fmla="*/ 866106 w 866106"/>
                  <a:gd name="connsiteY4" fmla="*/ 993392 h 1064724"/>
                  <a:gd name="connsiteX5" fmla="*/ 794774 w 866106"/>
                  <a:gd name="connsiteY5" fmla="*/ 1064724 h 1064724"/>
                  <a:gd name="connsiteX6" fmla="*/ 71332 w 866106"/>
                  <a:gd name="connsiteY6" fmla="*/ 1064724 h 1064724"/>
                  <a:gd name="connsiteX7" fmla="*/ 0 w 866106"/>
                  <a:gd name="connsiteY7" fmla="*/ 993392 h 1064724"/>
                  <a:gd name="connsiteX8" fmla="*/ 0 w 866106"/>
                  <a:gd name="connsiteY8" fmla="*/ 71332 h 1064724"/>
                  <a:gd name="connsiteX0" fmla="*/ 0 w 866106"/>
                  <a:gd name="connsiteY0" fmla="*/ 98036 h 1091428"/>
                  <a:gd name="connsiteX1" fmla="*/ 794774 w 866106"/>
                  <a:gd name="connsiteY1" fmla="*/ 26704 h 1091428"/>
                  <a:gd name="connsiteX2" fmla="*/ 866106 w 866106"/>
                  <a:gd name="connsiteY2" fmla="*/ 98036 h 1091428"/>
                  <a:gd name="connsiteX3" fmla="*/ 866106 w 866106"/>
                  <a:gd name="connsiteY3" fmla="*/ 1020096 h 1091428"/>
                  <a:gd name="connsiteX4" fmla="*/ 794774 w 866106"/>
                  <a:gd name="connsiteY4" fmla="*/ 1091428 h 1091428"/>
                  <a:gd name="connsiteX5" fmla="*/ 71332 w 866106"/>
                  <a:gd name="connsiteY5" fmla="*/ 1091428 h 1091428"/>
                  <a:gd name="connsiteX6" fmla="*/ 0 w 866106"/>
                  <a:gd name="connsiteY6" fmla="*/ 1020096 h 1091428"/>
                  <a:gd name="connsiteX7" fmla="*/ 0 w 866106"/>
                  <a:gd name="connsiteY7" fmla="*/ 98036 h 1091428"/>
                  <a:gd name="connsiteX0" fmla="*/ 0 w 866106"/>
                  <a:gd name="connsiteY0" fmla="*/ 993392 h 1064724"/>
                  <a:gd name="connsiteX1" fmla="*/ 794774 w 866106"/>
                  <a:gd name="connsiteY1" fmla="*/ 0 h 1064724"/>
                  <a:gd name="connsiteX2" fmla="*/ 866106 w 866106"/>
                  <a:gd name="connsiteY2" fmla="*/ 71332 h 1064724"/>
                  <a:gd name="connsiteX3" fmla="*/ 866106 w 866106"/>
                  <a:gd name="connsiteY3" fmla="*/ 993392 h 1064724"/>
                  <a:gd name="connsiteX4" fmla="*/ 794774 w 866106"/>
                  <a:gd name="connsiteY4" fmla="*/ 1064724 h 1064724"/>
                  <a:gd name="connsiteX5" fmla="*/ 71332 w 866106"/>
                  <a:gd name="connsiteY5" fmla="*/ 1064724 h 1064724"/>
                  <a:gd name="connsiteX6" fmla="*/ 0 w 866106"/>
                  <a:gd name="connsiteY6" fmla="*/ 993392 h 1064724"/>
                  <a:gd name="connsiteX0" fmla="*/ 0 w 866106"/>
                  <a:gd name="connsiteY0" fmla="*/ 993392 h 1084832"/>
                  <a:gd name="connsiteX1" fmla="*/ 794774 w 866106"/>
                  <a:gd name="connsiteY1" fmla="*/ 0 h 1084832"/>
                  <a:gd name="connsiteX2" fmla="*/ 866106 w 866106"/>
                  <a:gd name="connsiteY2" fmla="*/ 71332 h 1084832"/>
                  <a:gd name="connsiteX3" fmla="*/ 866106 w 866106"/>
                  <a:gd name="connsiteY3" fmla="*/ 993392 h 1084832"/>
                  <a:gd name="connsiteX4" fmla="*/ 794774 w 866106"/>
                  <a:gd name="connsiteY4" fmla="*/ 1064724 h 1084832"/>
                  <a:gd name="connsiteX5" fmla="*/ 71332 w 866106"/>
                  <a:gd name="connsiteY5" fmla="*/ 1064724 h 1084832"/>
                  <a:gd name="connsiteX6" fmla="*/ 91440 w 866106"/>
                  <a:gd name="connsiteY6" fmla="*/ 1084832 h 1084832"/>
                  <a:gd name="connsiteX0" fmla="*/ 0 w 866106"/>
                  <a:gd name="connsiteY0" fmla="*/ 993392 h 1064724"/>
                  <a:gd name="connsiteX1" fmla="*/ 794774 w 866106"/>
                  <a:gd name="connsiteY1" fmla="*/ 0 h 1064724"/>
                  <a:gd name="connsiteX2" fmla="*/ 866106 w 866106"/>
                  <a:gd name="connsiteY2" fmla="*/ 71332 h 1064724"/>
                  <a:gd name="connsiteX3" fmla="*/ 866106 w 866106"/>
                  <a:gd name="connsiteY3" fmla="*/ 993392 h 1064724"/>
                  <a:gd name="connsiteX4" fmla="*/ 794774 w 866106"/>
                  <a:gd name="connsiteY4" fmla="*/ 1064724 h 1064724"/>
                  <a:gd name="connsiteX5" fmla="*/ 71332 w 866106"/>
                  <a:gd name="connsiteY5" fmla="*/ 1064724 h 1064724"/>
                  <a:gd name="connsiteX0" fmla="*/ 723442 w 794774"/>
                  <a:gd name="connsiteY0" fmla="*/ 0 h 1064724"/>
                  <a:gd name="connsiteX1" fmla="*/ 794774 w 794774"/>
                  <a:gd name="connsiteY1" fmla="*/ 71332 h 1064724"/>
                  <a:gd name="connsiteX2" fmla="*/ 794774 w 794774"/>
                  <a:gd name="connsiteY2" fmla="*/ 993392 h 1064724"/>
                  <a:gd name="connsiteX3" fmla="*/ 723442 w 794774"/>
                  <a:gd name="connsiteY3" fmla="*/ 1064724 h 1064724"/>
                  <a:gd name="connsiteX4" fmla="*/ 0 w 794774"/>
                  <a:gd name="connsiteY4" fmla="*/ 1064724 h 1064724"/>
                  <a:gd name="connsiteX0" fmla="*/ 723442 w 794774"/>
                  <a:gd name="connsiteY0" fmla="*/ 0 h 1064724"/>
                  <a:gd name="connsiteX1" fmla="*/ 794774 w 794774"/>
                  <a:gd name="connsiteY1" fmla="*/ 71332 h 1064724"/>
                  <a:gd name="connsiteX2" fmla="*/ 794774 w 794774"/>
                  <a:gd name="connsiteY2" fmla="*/ 993392 h 1064724"/>
                  <a:gd name="connsiteX3" fmla="*/ 723442 w 794774"/>
                  <a:gd name="connsiteY3" fmla="*/ 1064724 h 1064724"/>
                  <a:gd name="connsiteX4" fmla="*/ 270968 w 794774"/>
                  <a:gd name="connsiteY4" fmla="*/ 1063200 h 1064724"/>
                  <a:gd name="connsiteX5" fmla="*/ 0 w 794774"/>
                  <a:gd name="connsiteY5" fmla="*/ 1064724 h 1064724"/>
                  <a:gd name="connsiteX0" fmla="*/ 723442 w 794774"/>
                  <a:gd name="connsiteY0" fmla="*/ 0 h 1065582"/>
                  <a:gd name="connsiteX1" fmla="*/ 794774 w 794774"/>
                  <a:gd name="connsiteY1" fmla="*/ 71332 h 1065582"/>
                  <a:gd name="connsiteX2" fmla="*/ 794774 w 794774"/>
                  <a:gd name="connsiteY2" fmla="*/ 993392 h 1065582"/>
                  <a:gd name="connsiteX3" fmla="*/ 723442 w 794774"/>
                  <a:gd name="connsiteY3" fmla="*/ 1064724 h 1065582"/>
                  <a:gd name="connsiteX4" fmla="*/ 266206 w 794774"/>
                  <a:gd name="connsiteY4" fmla="*/ 1065582 h 1065582"/>
                  <a:gd name="connsiteX5" fmla="*/ 0 w 794774"/>
                  <a:gd name="connsiteY5" fmla="*/ 1064724 h 1065582"/>
                  <a:gd name="connsiteX0" fmla="*/ 457236 w 528568"/>
                  <a:gd name="connsiteY0" fmla="*/ 0 h 1065582"/>
                  <a:gd name="connsiteX1" fmla="*/ 528568 w 528568"/>
                  <a:gd name="connsiteY1" fmla="*/ 71332 h 1065582"/>
                  <a:gd name="connsiteX2" fmla="*/ 528568 w 528568"/>
                  <a:gd name="connsiteY2" fmla="*/ 993392 h 1065582"/>
                  <a:gd name="connsiteX3" fmla="*/ 457236 w 528568"/>
                  <a:gd name="connsiteY3" fmla="*/ 1064724 h 1065582"/>
                  <a:gd name="connsiteX4" fmla="*/ 0 w 528568"/>
                  <a:gd name="connsiteY4" fmla="*/ 1065582 h 106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68" h="1065582">
                    <a:moveTo>
                      <a:pt x="457236" y="0"/>
                    </a:moveTo>
                    <a:cubicBezTo>
                      <a:pt x="496632" y="0"/>
                      <a:pt x="528568" y="31936"/>
                      <a:pt x="528568" y="71332"/>
                    </a:cubicBezTo>
                    <a:lnTo>
                      <a:pt x="528568" y="993392"/>
                    </a:lnTo>
                    <a:cubicBezTo>
                      <a:pt x="528568" y="1032788"/>
                      <a:pt x="496632" y="1064724"/>
                      <a:pt x="457236" y="1064724"/>
                    </a:cubicBezTo>
                    <a:lnTo>
                      <a:pt x="0" y="1065582"/>
                    </a:lnTo>
                  </a:path>
                </a:pathLst>
              </a:custGeom>
              <a:noFill/>
              <a:ln cap="rnd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075" name="群組 1074">
              <a:extLst>
                <a:ext uri="{FF2B5EF4-FFF2-40B4-BE49-F238E27FC236}">
                  <a16:creationId xmlns:a16="http://schemas.microsoft.com/office/drawing/2014/main" id="{D0EF17FD-3793-9E59-5D85-75AC8E241A60}"/>
                </a:ext>
              </a:extLst>
            </p:cNvPr>
            <p:cNvGrpSpPr/>
            <p:nvPr/>
          </p:nvGrpSpPr>
          <p:grpSpPr>
            <a:xfrm>
              <a:off x="3170240" y="3553381"/>
              <a:ext cx="2591682" cy="2011410"/>
              <a:chOff x="3504318" y="3555953"/>
              <a:chExt cx="2591682" cy="2011410"/>
            </a:xfrm>
          </p:grpSpPr>
          <p:sp>
            <p:nvSpPr>
              <p:cNvPr id="911" name="正方形/長方形 54">
                <a:extLst>
                  <a:ext uri="{FF2B5EF4-FFF2-40B4-BE49-F238E27FC236}">
                    <a16:creationId xmlns:a16="http://schemas.microsoft.com/office/drawing/2014/main" id="{86DFACB6-ECBC-FEA8-B825-8DC7FC3ACD70}"/>
                  </a:ext>
                </a:extLst>
              </p:cNvPr>
              <p:cNvSpPr/>
              <p:nvPr/>
            </p:nvSpPr>
            <p:spPr>
              <a:xfrm>
                <a:off x="3504318" y="3555953"/>
                <a:ext cx="1459054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zh-TW" altLang="en-US" sz="2000" b="1" dirty="0">
                    <a:solidFill>
                      <a:srgbClr val="0000FF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現場写真</a:t>
                </a:r>
                <a:r>
                  <a:rPr kumimoji="1" lang="zh-TW" altLang="en-US" sz="1600" b="1" dirty="0">
                    <a:solidFill>
                      <a:srgbClr val="001F6B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</a:rPr>
                  <a:t>▼</a:t>
                </a:r>
                <a:endParaRPr lang="en-US" altLang="zh-TW" dirty="0">
                  <a:solidFill>
                    <a:srgbClr val="0000FF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endParaRPr>
              </a:p>
            </p:txBody>
          </p:sp>
          <p:pic>
            <p:nvPicPr>
              <p:cNvPr id="912" name="圖片 911">
                <a:extLst>
                  <a:ext uri="{FF2B5EF4-FFF2-40B4-BE49-F238E27FC236}">
                    <a16:creationId xmlns:a16="http://schemas.microsoft.com/office/drawing/2014/main" id="{7F28D108-2A59-A90A-BAB5-C79A9F843D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00740" y="4084292"/>
                <a:ext cx="1617658" cy="1480557"/>
              </a:xfrm>
              <a:prstGeom prst="rect">
                <a:avLst/>
              </a:prstGeom>
              <a:ln>
                <a:noFill/>
              </a:ln>
              <a:effectLst/>
            </p:spPr>
          </p:pic>
          <p:grpSp>
            <p:nvGrpSpPr>
              <p:cNvPr id="927" name="群組 926">
                <a:extLst>
                  <a:ext uri="{FF2B5EF4-FFF2-40B4-BE49-F238E27FC236}">
                    <a16:creationId xmlns:a16="http://schemas.microsoft.com/office/drawing/2014/main" id="{077F1802-4F00-C622-1341-FFE7371A443A}"/>
                  </a:ext>
                </a:extLst>
              </p:cNvPr>
              <p:cNvGrpSpPr/>
              <p:nvPr/>
            </p:nvGrpSpPr>
            <p:grpSpPr>
              <a:xfrm>
                <a:off x="4616450" y="3644900"/>
                <a:ext cx="1479550" cy="997163"/>
                <a:chOff x="4616450" y="3644900"/>
                <a:chExt cx="1479550" cy="997163"/>
              </a:xfrm>
            </p:grpSpPr>
            <p:grpSp>
              <p:nvGrpSpPr>
                <p:cNvPr id="926" name="群組 925">
                  <a:extLst>
                    <a:ext uri="{FF2B5EF4-FFF2-40B4-BE49-F238E27FC236}">
                      <a16:creationId xmlns:a16="http://schemas.microsoft.com/office/drawing/2014/main" id="{DD3E7294-CD9D-2F86-7A3F-FF26ED53995B}"/>
                    </a:ext>
                  </a:extLst>
                </p:cNvPr>
                <p:cNvGrpSpPr/>
                <p:nvPr/>
              </p:nvGrpSpPr>
              <p:grpSpPr>
                <a:xfrm>
                  <a:off x="4616450" y="3644900"/>
                  <a:ext cx="1479550" cy="997163"/>
                  <a:chOff x="4616450" y="3644900"/>
                  <a:chExt cx="1479550" cy="997163"/>
                </a:xfrm>
              </p:grpSpPr>
              <p:sp>
                <p:nvSpPr>
                  <p:cNvPr id="916" name="橢圓 915">
                    <a:extLst>
                      <a:ext uri="{FF2B5EF4-FFF2-40B4-BE49-F238E27FC236}">
                        <a16:creationId xmlns:a16="http://schemas.microsoft.com/office/drawing/2014/main" id="{2B3203A6-49C6-3813-9F5D-D4204E0D25AC}"/>
                      </a:ext>
                    </a:extLst>
                  </p:cNvPr>
                  <p:cNvSpPr/>
                  <p:nvPr/>
                </p:nvSpPr>
                <p:spPr>
                  <a:xfrm>
                    <a:off x="4616450" y="4064695"/>
                    <a:ext cx="447046" cy="451786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066">
                      <a:solidFill>
                        <a:srgbClr val="404040"/>
                      </a:solidFill>
                      <a:latin typeface="MS PGothic" panose="020B0600070205080204" pitchFamily="34" charset="-128"/>
                      <a:ea typeface="MS PGothic" panose="020B0600070205080204" pitchFamily="34" charset="-128"/>
                    </a:endParaRPr>
                  </a:p>
                </p:txBody>
              </p:sp>
              <p:cxnSp>
                <p:nvCxnSpPr>
                  <p:cNvPr id="923" name="直線接點 922">
                    <a:extLst>
                      <a:ext uri="{FF2B5EF4-FFF2-40B4-BE49-F238E27FC236}">
                        <a16:creationId xmlns:a16="http://schemas.microsoft.com/office/drawing/2014/main" id="{26EBD0B6-6CBE-77FD-D4AA-61C43F788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20000" flipV="1">
                    <a:off x="4789968" y="3708400"/>
                    <a:ext cx="519427" cy="375345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4" name="直線接點 923">
                    <a:extLst>
                      <a:ext uri="{FF2B5EF4-FFF2-40B4-BE49-F238E27FC236}">
                        <a16:creationId xmlns:a16="http://schemas.microsoft.com/office/drawing/2014/main" id="{F4BA2972-40F5-27C1-843D-9505AF356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45555" y="4517822"/>
                    <a:ext cx="648000" cy="124241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21" name="圖片 920">
                    <a:extLst>
                      <a:ext uri="{FF2B5EF4-FFF2-40B4-BE49-F238E27FC236}">
                        <a16:creationId xmlns:a16="http://schemas.microsoft.com/office/drawing/2014/main" id="{46B1D2C8-B5C5-BCBF-D75C-FF6860B6BA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5095557" y="3644900"/>
                    <a:ext cx="1000443" cy="997163"/>
                  </a:xfrm>
                  <a:prstGeom prst="ellipse">
                    <a:avLst/>
                  </a:prstGeom>
                  <a:ln w="19050">
                    <a:solidFill>
                      <a:srgbClr val="FF0000"/>
                    </a:solidFill>
                  </a:ln>
                  <a:effectLst/>
                </p:spPr>
              </p:pic>
            </p:grpSp>
            <p:sp>
              <p:nvSpPr>
                <p:cNvPr id="914" name="文字方塊 860">
                  <a:extLst>
                    <a:ext uri="{FF2B5EF4-FFF2-40B4-BE49-F238E27FC236}">
                      <a16:creationId xmlns:a16="http://schemas.microsoft.com/office/drawing/2014/main" id="{FC152E71-A52D-B3DF-0215-0E11D0664DAC}"/>
                    </a:ext>
                  </a:extLst>
                </p:cNvPr>
                <p:cNvSpPr txBox="1"/>
                <p:nvPr/>
              </p:nvSpPr>
              <p:spPr>
                <a:xfrm>
                  <a:off x="5167807" y="4235840"/>
                  <a:ext cx="854675" cy="161487"/>
                </a:xfrm>
                <a:prstGeom prst="rect">
                  <a:avLst/>
                </a:prstGeom>
                <a:solidFill>
                  <a:srgbClr val="FFFF00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noAutofit/>
                </a:bodyPr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500" b="1" dirty="0">
                      <a:solidFill>
                        <a:srgbClr val="FF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CAMERA</a:t>
                  </a:r>
                  <a:endParaRPr lang="zh-TW" altLang="en-US" sz="1500" b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057" name="群組 1056">
                <a:extLst>
                  <a:ext uri="{FF2B5EF4-FFF2-40B4-BE49-F238E27FC236}">
                    <a16:creationId xmlns:a16="http://schemas.microsoft.com/office/drawing/2014/main" id="{16B10AFC-0FE7-DF39-E865-43C74EA8EDC0}"/>
                  </a:ext>
                </a:extLst>
              </p:cNvPr>
              <p:cNvGrpSpPr/>
              <p:nvPr/>
            </p:nvGrpSpPr>
            <p:grpSpPr>
              <a:xfrm>
                <a:off x="3773399" y="4531487"/>
                <a:ext cx="1394408" cy="1035876"/>
                <a:chOff x="3773399" y="4531487"/>
                <a:chExt cx="1394408" cy="1035876"/>
              </a:xfrm>
            </p:grpSpPr>
            <p:sp>
              <p:nvSpPr>
                <p:cNvPr id="1056" name="平行四邊形 1055">
                  <a:extLst>
                    <a:ext uri="{FF2B5EF4-FFF2-40B4-BE49-F238E27FC236}">
                      <a16:creationId xmlns:a16="http://schemas.microsoft.com/office/drawing/2014/main" id="{653E7002-2A3E-00BF-9379-0F974B0E9745}"/>
                    </a:ext>
                  </a:extLst>
                </p:cNvPr>
                <p:cNvSpPr/>
                <p:nvPr/>
              </p:nvSpPr>
              <p:spPr>
                <a:xfrm flipH="1">
                  <a:off x="3773399" y="4531487"/>
                  <a:ext cx="1077208" cy="1035876"/>
                </a:xfrm>
                <a:custGeom>
                  <a:avLst/>
                  <a:gdLst>
                    <a:gd name="connsiteX0" fmla="*/ 0 w 972387"/>
                    <a:gd name="connsiteY0" fmla="*/ 485775 h 485775"/>
                    <a:gd name="connsiteX1" fmla="*/ 100011 w 972387"/>
                    <a:gd name="connsiteY1" fmla="*/ 0 h 485775"/>
                    <a:gd name="connsiteX2" fmla="*/ 972387 w 972387"/>
                    <a:gd name="connsiteY2" fmla="*/ 0 h 485775"/>
                    <a:gd name="connsiteX3" fmla="*/ 872376 w 972387"/>
                    <a:gd name="connsiteY3" fmla="*/ 485775 h 485775"/>
                    <a:gd name="connsiteX4" fmla="*/ 0 w 972387"/>
                    <a:gd name="connsiteY4" fmla="*/ 485775 h 485775"/>
                    <a:gd name="connsiteX0" fmla="*/ 0 w 972387"/>
                    <a:gd name="connsiteY0" fmla="*/ 566737 h 566737"/>
                    <a:gd name="connsiteX1" fmla="*/ 185736 w 972387"/>
                    <a:gd name="connsiteY1" fmla="*/ 0 h 566737"/>
                    <a:gd name="connsiteX2" fmla="*/ 972387 w 972387"/>
                    <a:gd name="connsiteY2" fmla="*/ 80962 h 566737"/>
                    <a:gd name="connsiteX3" fmla="*/ 872376 w 972387"/>
                    <a:gd name="connsiteY3" fmla="*/ 566737 h 566737"/>
                    <a:gd name="connsiteX4" fmla="*/ 0 w 972387"/>
                    <a:gd name="connsiteY4" fmla="*/ 566737 h 566737"/>
                    <a:gd name="connsiteX0" fmla="*/ 0 w 881900"/>
                    <a:gd name="connsiteY0" fmla="*/ 438150 h 566737"/>
                    <a:gd name="connsiteX1" fmla="*/ 95249 w 881900"/>
                    <a:gd name="connsiteY1" fmla="*/ 0 h 566737"/>
                    <a:gd name="connsiteX2" fmla="*/ 881900 w 881900"/>
                    <a:gd name="connsiteY2" fmla="*/ 80962 h 566737"/>
                    <a:gd name="connsiteX3" fmla="*/ 781889 w 881900"/>
                    <a:gd name="connsiteY3" fmla="*/ 566737 h 566737"/>
                    <a:gd name="connsiteX4" fmla="*/ 0 w 881900"/>
                    <a:gd name="connsiteY4" fmla="*/ 438150 h 566737"/>
                    <a:gd name="connsiteX0" fmla="*/ 0 w 881900"/>
                    <a:gd name="connsiteY0" fmla="*/ 438150 h 566737"/>
                    <a:gd name="connsiteX1" fmla="*/ 95249 w 881900"/>
                    <a:gd name="connsiteY1" fmla="*/ 0 h 566737"/>
                    <a:gd name="connsiteX2" fmla="*/ 881900 w 881900"/>
                    <a:gd name="connsiteY2" fmla="*/ 80962 h 566737"/>
                    <a:gd name="connsiteX3" fmla="*/ 781889 w 881900"/>
                    <a:gd name="connsiteY3" fmla="*/ 566737 h 566737"/>
                    <a:gd name="connsiteX4" fmla="*/ 754810 w 881900"/>
                    <a:gd name="connsiteY4" fmla="*/ 564389 h 566737"/>
                    <a:gd name="connsiteX5" fmla="*/ 0 w 881900"/>
                    <a:gd name="connsiteY5" fmla="*/ 438150 h 566737"/>
                    <a:gd name="connsiteX0" fmla="*/ 0 w 881900"/>
                    <a:gd name="connsiteY0" fmla="*/ 438150 h 854902"/>
                    <a:gd name="connsiteX1" fmla="*/ 95249 w 881900"/>
                    <a:gd name="connsiteY1" fmla="*/ 0 h 854902"/>
                    <a:gd name="connsiteX2" fmla="*/ 881900 w 881900"/>
                    <a:gd name="connsiteY2" fmla="*/ 80962 h 854902"/>
                    <a:gd name="connsiteX3" fmla="*/ 781889 w 881900"/>
                    <a:gd name="connsiteY3" fmla="*/ 566737 h 854902"/>
                    <a:gd name="connsiteX4" fmla="*/ 728617 w 881900"/>
                    <a:gd name="connsiteY4" fmla="*/ 854902 h 854902"/>
                    <a:gd name="connsiteX5" fmla="*/ 0 w 881900"/>
                    <a:gd name="connsiteY5" fmla="*/ 438150 h 854902"/>
                    <a:gd name="connsiteX0" fmla="*/ 0 w 881900"/>
                    <a:gd name="connsiteY0" fmla="*/ 438150 h 854902"/>
                    <a:gd name="connsiteX1" fmla="*/ 95249 w 881900"/>
                    <a:gd name="connsiteY1" fmla="*/ 0 h 854902"/>
                    <a:gd name="connsiteX2" fmla="*/ 881900 w 881900"/>
                    <a:gd name="connsiteY2" fmla="*/ 80962 h 854902"/>
                    <a:gd name="connsiteX3" fmla="*/ 781889 w 881900"/>
                    <a:gd name="connsiteY3" fmla="*/ 566737 h 854902"/>
                    <a:gd name="connsiteX4" fmla="*/ 781004 w 881900"/>
                    <a:gd name="connsiteY4" fmla="*/ 588201 h 854902"/>
                    <a:gd name="connsiteX5" fmla="*/ 728617 w 881900"/>
                    <a:gd name="connsiteY5" fmla="*/ 854902 h 854902"/>
                    <a:gd name="connsiteX6" fmla="*/ 0 w 881900"/>
                    <a:gd name="connsiteY6" fmla="*/ 438150 h 854902"/>
                    <a:gd name="connsiteX0" fmla="*/ 0 w 881900"/>
                    <a:gd name="connsiteY0" fmla="*/ 438150 h 854902"/>
                    <a:gd name="connsiteX1" fmla="*/ 95249 w 881900"/>
                    <a:gd name="connsiteY1" fmla="*/ 0 h 854902"/>
                    <a:gd name="connsiteX2" fmla="*/ 881900 w 881900"/>
                    <a:gd name="connsiteY2" fmla="*/ 80962 h 854902"/>
                    <a:gd name="connsiteX3" fmla="*/ 781889 w 881900"/>
                    <a:gd name="connsiteY3" fmla="*/ 566737 h 854902"/>
                    <a:gd name="connsiteX4" fmla="*/ 752429 w 881900"/>
                    <a:gd name="connsiteY4" fmla="*/ 581058 h 854902"/>
                    <a:gd name="connsiteX5" fmla="*/ 728617 w 881900"/>
                    <a:gd name="connsiteY5" fmla="*/ 854902 h 854902"/>
                    <a:gd name="connsiteX6" fmla="*/ 0 w 881900"/>
                    <a:gd name="connsiteY6" fmla="*/ 438150 h 854902"/>
                    <a:gd name="connsiteX0" fmla="*/ 0 w 881900"/>
                    <a:gd name="connsiteY0" fmla="*/ 438150 h 854902"/>
                    <a:gd name="connsiteX1" fmla="*/ 95249 w 881900"/>
                    <a:gd name="connsiteY1" fmla="*/ 0 h 854902"/>
                    <a:gd name="connsiteX2" fmla="*/ 881900 w 881900"/>
                    <a:gd name="connsiteY2" fmla="*/ 80962 h 854902"/>
                    <a:gd name="connsiteX3" fmla="*/ 781889 w 881900"/>
                    <a:gd name="connsiteY3" fmla="*/ 566737 h 854902"/>
                    <a:gd name="connsiteX4" fmla="*/ 752429 w 881900"/>
                    <a:gd name="connsiteY4" fmla="*/ 581058 h 854902"/>
                    <a:gd name="connsiteX5" fmla="*/ 738142 w 881900"/>
                    <a:gd name="connsiteY5" fmla="*/ 854902 h 854902"/>
                    <a:gd name="connsiteX6" fmla="*/ 0 w 881900"/>
                    <a:gd name="connsiteY6" fmla="*/ 438150 h 854902"/>
                    <a:gd name="connsiteX0" fmla="*/ 0 w 881900"/>
                    <a:gd name="connsiteY0" fmla="*/ 438150 h 854902"/>
                    <a:gd name="connsiteX1" fmla="*/ 95249 w 881900"/>
                    <a:gd name="connsiteY1" fmla="*/ 0 h 854902"/>
                    <a:gd name="connsiteX2" fmla="*/ 881900 w 881900"/>
                    <a:gd name="connsiteY2" fmla="*/ 80962 h 854902"/>
                    <a:gd name="connsiteX3" fmla="*/ 781889 w 881900"/>
                    <a:gd name="connsiteY3" fmla="*/ 566737 h 854902"/>
                    <a:gd name="connsiteX4" fmla="*/ 752429 w 881900"/>
                    <a:gd name="connsiteY4" fmla="*/ 581058 h 854902"/>
                    <a:gd name="connsiteX5" fmla="*/ 738142 w 881900"/>
                    <a:gd name="connsiteY5" fmla="*/ 854902 h 854902"/>
                    <a:gd name="connsiteX6" fmla="*/ 588123 w 881900"/>
                    <a:gd name="connsiteY6" fmla="*/ 769176 h 854902"/>
                    <a:gd name="connsiteX7" fmla="*/ 0 w 881900"/>
                    <a:gd name="connsiteY7" fmla="*/ 438150 h 854902"/>
                    <a:gd name="connsiteX0" fmla="*/ 0 w 881900"/>
                    <a:gd name="connsiteY0" fmla="*/ 438150 h 1035876"/>
                    <a:gd name="connsiteX1" fmla="*/ 95249 w 881900"/>
                    <a:gd name="connsiteY1" fmla="*/ 0 h 1035876"/>
                    <a:gd name="connsiteX2" fmla="*/ 881900 w 881900"/>
                    <a:gd name="connsiteY2" fmla="*/ 80962 h 1035876"/>
                    <a:gd name="connsiteX3" fmla="*/ 781889 w 881900"/>
                    <a:gd name="connsiteY3" fmla="*/ 566737 h 1035876"/>
                    <a:gd name="connsiteX4" fmla="*/ 752429 w 881900"/>
                    <a:gd name="connsiteY4" fmla="*/ 581058 h 1035876"/>
                    <a:gd name="connsiteX5" fmla="*/ 738142 w 881900"/>
                    <a:gd name="connsiteY5" fmla="*/ 854902 h 1035876"/>
                    <a:gd name="connsiteX6" fmla="*/ 607173 w 881900"/>
                    <a:gd name="connsiteY6" fmla="*/ 1035876 h 1035876"/>
                    <a:gd name="connsiteX7" fmla="*/ 0 w 881900"/>
                    <a:gd name="connsiteY7" fmla="*/ 438150 h 1035876"/>
                    <a:gd name="connsiteX0" fmla="*/ 0 w 881900"/>
                    <a:gd name="connsiteY0" fmla="*/ 438150 h 1035876"/>
                    <a:gd name="connsiteX1" fmla="*/ 95249 w 881900"/>
                    <a:gd name="connsiteY1" fmla="*/ 0 h 1035876"/>
                    <a:gd name="connsiteX2" fmla="*/ 881900 w 881900"/>
                    <a:gd name="connsiteY2" fmla="*/ 80962 h 1035876"/>
                    <a:gd name="connsiteX3" fmla="*/ 781889 w 881900"/>
                    <a:gd name="connsiteY3" fmla="*/ 566737 h 1035876"/>
                    <a:gd name="connsiteX4" fmla="*/ 752429 w 881900"/>
                    <a:gd name="connsiteY4" fmla="*/ 581058 h 1035876"/>
                    <a:gd name="connsiteX5" fmla="*/ 738142 w 881900"/>
                    <a:gd name="connsiteY5" fmla="*/ 854902 h 1035876"/>
                    <a:gd name="connsiteX6" fmla="*/ 607173 w 881900"/>
                    <a:gd name="connsiteY6" fmla="*/ 1035876 h 1035876"/>
                    <a:gd name="connsiteX7" fmla="*/ 104729 w 881900"/>
                    <a:gd name="connsiteY7" fmla="*/ 542957 h 1035876"/>
                    <a:gd name="connsiteX8" fmla="*/ 0 w 881900"/>
                    <a:gd name="connsiteY8" fmla="*/ 438150 h 1035876"/>
                    <a:gd name="connsiteX0" fmla="*/ 0 w 881900"/>
                    <a:gd name="connsiteY0" fmla="*/ 438150 h 1035876"/>
                    <a:gd name="connsiteX1" fmla="*/ 95249 w 881900"/>
                    <a:gd name="connsiteY1" fmla="*/ 0 h 1035876"/>
                    <a:gd name="connsiteX2" fmla="*/ 881900 w 881900"/>
                    <a:gd name="connsiteY2" fmla="*/ 80962 h 1035876"/>
                    <a:gd name="connsiteX3" fmla="*/ 781889 w 881900"/>
                    <a:gd name="connsiteY3" fmla="*/ 566737 h 1035876"/>
                    <a:gd name="connsiteX4" fmla="*/ 752429 w 881900"/>
                    <a:gd name="connsiteY4" fmla="*/ 581058 h 1035876"/>
                    <a:gd name="connsiteX5" fmla="*/ 738142 w 881900"/>
                    <a:gd name="connsiteY5" fmla="*/ 854902 h 1035876"/>
                    <a:gd name="connsiteX6" fmla="*/ 607173 w 881900"/>
                    <a:gd name="connsiteY6" fmla="*/ 1035876 h 1035876"/>
                    <a:gd name="connsiteX7" fmla="*/ 188073 w 881900"/>
                    <a:gd name="connsiteY7" fmla="*/ 478663 h 1035876"/>
                    <a:gd name="connsiteX8" fmla="*/ 0 w 881900"/>
                    <a:gd name="connsiteY8" fmla="*/ 438150 h 1035876"/>
                    <a:gd name="connsiteX0" fmla="*/ 0 w 881900"/>
                    <a:gd name="connsiteY0" fmla="*/ 438150 h 1035876"/>
                    <a:gd name="connsiteX1" fmla="*/ 95249 w 881900"/>
                    <a:gd name="connsiteY1" fmla="*/ 0 h 1035876"/>
                    <a:gd name="connsiteX2" fmla="*/ 881900 w 881900"/>
                    <a:gd name="connsiteY2" fmla="*/ 80962 h 1035876"/>
                    <a:gd name="connsiteX3" fmla="*/ 781889 w 881900"/>
                    <a:gd name="connsiteY3" fmla="*/ 566737 h 1035876"/>
                    <a:gd name="connsiteX4" fmla="*/ 752429 w 881900"/>
                    <a:gd name="connsiteY4" fmla="*/ 581058 h 1035876"/>
                    <a:gd name="connsiteX5" fmla="*/ 738142 w 881900"/>
                    <a:gd name="connsiteY5" fmla="*/ 854902 h 1035876"/>
                    <a:gd name="connsiteX6" fmla="*/ 607173 w 881900"/>
                    <a:gd name="connsiteY6" fmla="*/ 1035876 h 1035876"/>
                    <a:gd name="connsiteX7" fmla="*/ 359523 w 881900"/>
                    <a:gd name="connsiteY7" fmla="*/ 702501 h 1035876"/>
                    <a:gd name="connsiteX8" fmla="*/ 188073 w 881900"/>
                    <a:gd name="connsiteY8" fmla="*/ 478663 h 1035876"/>
                    <a:gd name="connsiteX9" fmla="*/ 0 w 881900"/>
                    <a:gd name="connsiteY9" fmla="*/ 438150 h 1035876"/>
                    <a:gd name="connsiteX0" fmla="*/ 192927 w 1074827"/>
                    <a:gd name="connsiteY0" fmla="*/ 438150 h 1035876"/>
                    <a:gd name="connsiteX1" fmla="*/ 288176 w 1074827"/>
                    <a:gd name="connsiteY1" fmla="*/ 0 h 1035876"/>
                    <a:gd name="connsiteX2" fmla="*/ 1074827 w 1074827"/>
                    <a:gd name="connsiteY2" fmla="*/ 80962 h 1035876"/>
                    <a:gd name="connsiteX3" fmla="*/ 974816 w 1074827"/>
                    <a:gd name="connsiteY3" fmla="*/ 566737 h 1035876"/>
                    <a:gd name="connsiteX4" fmla="*/ 945356 w 1074827"/>
                    <a:gd name="connsiteY4" fmla="*/ 581058 h 1035876"/>
                    <a:gd name="connsiteX5" fmla="*/ 931069 w 1074827"/>
                    <a:gd name="connsiteY5" fmla="*/ 854902 h 1035876"/>
                    <a:gd name="connsiteX6" fmla="*/ 800100 w 1074827"/>
                    <a:gd name="connsiteY6" fmla="*/ 1035876 h 1035876"/>
                    <a:gd name="connsiteX7" fmla="*/ 0 w 1074827"/>
                    <a:gd name="connsiteY7" fmla="*/ 719170 h 1035876"/>
                    <a:gd name="connsiteX8" fmla="*/ 381000 w 1074827"/>
                    <a:gd name="connsiteY8" fmla="*/ 478663 h 1035876"/>
                    <a:gd name="connsiteX9" fmla="*/ 192927 w 1074827"/>
                    <a:gd name="connsiteY9" fmla="*/ 438150 h 1035876"/>
                    <a:gd name="connsiteX0" fmla="*/ 192927 w 1074827"/>
                    <a:gd name="connsiteY0" fmla="*/ 438150 h 1035876"/>
                    <a:gd name="connsiteX1" fmla="*/ 288176 w 1074827"/>
                    <a:gd name="connsiteY1" fmla="*/ 0 h 1035876"/>
                    <a:gd name="connsiteX2" fmla="*/ 1074827 w 1074827"/>
                    <a:gd name="connsiteY2" fmla="*/ 80962 h 1035876"/>
                    <a:gd name="connsiteX3" fmla="*/ 974816 w 1074827"/>
                    <a:gd name="connsiteY3" fmla="*/ 566737 h 1035876"/>
                    <a:gd name="connsiteX4" fmla="*/ 945356 w 1074827"/>
                    <a:gd name="connsiteY4" fmla="*/ 581058 h 1035876"/>
                    <a:gd name="connsiteX5" fmla="*/ 931069 w 1074827"/>
                    <a:gd name="connsiteY5" fmla="*/ 854902 h 1035876"/>
                    <a:gd name="connsiteX6" fmla="*/ 800100 w 1074827"/>
                    <a:gd name="connsiteY6" fmla="*/ 1035876 h 1035876"/>
                    <a:gd name="connsiteX7" fmla="*/ 307181 w 1074827"/>
                    <a:gd name="connsiteY7" fmla="*/ 840613 h 1035876"/>
                    <a:gd name="connsiteX8" fmla="*/ 0 w 1074827"/>
                    <a:gd name="connsiteY8" fmla="*/ 719170 h 1035876"/>
                    <a:gd name="connsiteX9" fmla="*/ 381000 w 1074827"/>
                    <a:gd name="connsiteY9" fmla="*/ 478663 h 1035876"/>
                    <a:gd name="connsiteX10" fmla="*/ 192927 w 1074827"/>
                    <a:gd name="connsiteY10" fmla="*/ 438150 h 1035876"/>
                    <a:gd name="connsiteX0" fmla="*/ 195308 w 1077208"/>
                    <a:gd name="connsiteY0" fmla="*/ 438150 h 1035876"/>
                    <a:gd name="connsiteX1" fmla="*/ 290557 w 1077208"/>
                    <a:gd name="connsiteY1" fmla="*/ 0 h 1035876"/>
                    <a:gd name="connsiteX2" fmla="*/ 1077208 w 1077208"/>
                    <a:gd name="connsiteY2" fmla="*/ 80962 h 1035876"/>
                    <a:gd name="connsiteX3" fmla="*/ 977197 w 1077208"/>
                    <a:gd name="connsiteY3" fmla="*/ 566737 h 1035876"/>
                    <a:gd name="connsiteX4" fmla="*/ 947737 w 1077208"/>
                    <a:gd name="connsiteY4" fmla="*/ 581058 h 1035876"/>
                    <a:gd name="connsiteX5" fmla="*/ 933450 w 1077208"/>
                    <a:gd name="connsiteY5" fmla="*/ 854902 h 1035876"/>
                    <a:gd name="connsiteX6" fmla="*/ 802481 w 1077208"/>
                    <a:gd name="connsiteY6" fmla="*/ 1035876 h 1035876"/>
                    <a:gd name="connsiteX7" fmla="*/ 0 w 1077208"/>
                    <a:gd name="connsiteY7" fmla="*/ 959675 h 1035876"/>
                    <a:gd name="connsiteX8" fmla="*/ 2381 w 1077208"/>
                    <a:gd name="connsiteY8" fmla="*/ 719170 h 1035876"/>
                    <a:gd name="connsiteX9" fmla="*/ 383381 w 1077208"/>
                    <a:gd name="connsiteY9" fmla="*/ 478663 h 1035876"/>
                    <a:gd name="connsiteX10" fmla="*/ 195308 w 1077208"/>
                    <a:gd name="connsiteY10" fmla="*/ 438150 h 1035876"/>
                    <a:gd name="connsiteX0" fmla="*/ 195308 w 1077208"/>
                    <a:gd name="connsiteY0" fmla="*/ 438150 h 1035876"/>
                    <a:gd name="connsiteX1" fmla="*/ 290557 w 1077208"/>
                    <a:gd name="connsiteY1" fmla="*/ 0 h 1035876"/>
                    <a:gd name="connsiteX2" fmla="*/ 1077208 w 1077208"/>
                    <a:gd name="connsiteY2" fmla="*/ 80962 h 1035876"/>
                    <a:gd name="connsiteX3" fmla="*/ 977197 w 1077208"/>
                    <a:gd name="connsiteY3" fmla="*/ 566737 h 1035876"/>
                    <a:gd name="connsiteX4" fmla="*/ 947737 w 1077208"/>
                    <a:gd name="connsiteY4" fmla="*/ 581058 h 1035876"/>
                    <a:gd name="connsiteX5" fmla="*/ 933450 w 1077208"/>
                    <a:gd name="connsiteY5" fmla="*/ 854902 h 1035876"/>
                    <a:gd name="connsiteX6" fmla="*/ 802481 w 1077208"/>
                    <a:gd name="connsiteY6" fmla="*/ 1035876 h 1035876"/>
                    <a:gd name="connsiteX7" fmla="*/ 354807 w 1077208"/>
                    <a:gd name="connsiteY7" fmla="*/ 995394 h 1035876"/>
                    <a:gd name="connsiteX8" fmla="*/ 0 w 1077208"/>
                    <a:gd name="connsiteY8" fmla="*/ 959675 h 1035876"/>
                    <a:gd name="connsiteX9" fmla="*/ 2381 w 1077208"/>
                    <a:gd name="connsiteY9" fmla="*/ 719170 h 1035876"/>
                    <a:gd name="connsiteX10" fmla="*/ 383381 w 1077208"/>
                    <a:gd name="connsiteY10" fmla="*/ 478663 h 1035876"/>
                    <a:gd name="connsiteX11" fmla="*/ 195308 w 1077208"/>
                    <a:gd name="connsiteY11" fmla="*/ 438150 h 1035876"/>
                    <a:gd name="connsiteX0" fmla="*/ 195308 w 1077208"/>
                    <a:gd name="connsiteY0" fmla="*/ 438150 h 1035876"/>
                    <a:gd name="connsiteX1" fmla="*/ 290557 w 1077208"/>
                    <a:gd name="connsiteY1" fmla="*/ 0 h 1035876"/>
                    <a:gd name="connsiteX2" fmla="*/ 1077208 w 1077208"/>
                    <a:gd name="connsiteY2" fmla="*/ 80962 h 1035876"/>
                    <a:gd name="connsiteX3" fmla="*/ 977197 w 1077208"/>
                    <a:gd name="connsiteY3" fmla="*/ 566737 h 1035876"/>
                    <a:gd name="connsiteX4" fmla="*/ 947737 w 1077208"/>
                    <a:gd name="connsiteY4" fmla="*/ 581058 h 1035876"/>
                    <a:gd name="connsiteX5" fmla="*/ 933450 w 1077208"/>
                    <a:gd name="connsiteY5" fmla="*/ 854902 h 1035876"/>
                    <a:gd name="connsiteX6" fmla="*/ 802481 w 1077208"/>
                    <a:gd name="connsiteY6" fmla="*/ 1035876 h 1035876"/>
                    <a:gd name="connsiteX7" fmla="*/ 264319 w 1077208"/>
                    <a:gd name="connsiteY7" fmla="*/ 1033494 h 1035876"/>
                    <a:gd name="connsiteX8" fmla="*/ 0 w 1077208"/>
                    <a:gd name="connsiteY8" fmla="*/ 959675 h 1035876"/>
                    <a:gd name="connsiteX9" fmla="*/ 2381 w 1077208"/>
                    <a:gd name="connsiteY9" fmla="*/ 719170 h 1035876"/>
                    <a:gd name="connsiteX10" fmla="*/ 383381 w 1077208"/>
                    <a:gd name="connsiteY10" fmla="*/ 478663 h 1035876"/>
                    <a:gd name="connsiteX11" fmla="*/ 195308 w 1077208"/>
                    <a:gd name="connsiteY11" fmla="*/ 438150 h 1035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77208" h="1035876">
                      <a:moveTo>
                        <a:pt x="195308" y="438150"/>
                      </a:moveTo>
                      <a:lnTo>
                        <a:pt x="290557" y="0"/>
                      </a:lnTo>
                      <a:lnTo>
                        <a:pt x="1077208" y="80962"/>
                      </a:lnTo>
                      <a:lnTo>
                        <a:pt x="977197" y="566737"/>
                      </a:lnTo>
                      <a:lnTo>
                        <a:pt x="947737" y="581058"/>
                      </a:lnTo>
                      <a:lnTo>
                        <a:pt x="933450" y="854902"/>
                      </a:lnTo>
                      <a:lnTo>
                        <a:pt x="802481" y="1035876"/>
                      </a:lnTo>
                      <a:lnTo>
                        <a:pt x="264319" y="1033494"/>
                      </a:lnTo>
                      <a:lnTo>
                        <a:pt x="0" y="959675"/>
                      </a:lnTo>
                      <a:cubicBezTo>
                        <a:pt x="794" y="879507"/>
                        <a:pt x="1587" y="799338"/>
                        <a:pt x="2381" y="719170"/>
                      </a:cubicBezTo>
                      <a:lnTo>
                        <a:pt x="383381" y="478663"/>
                      </a:lnTo>
                      <a:lnTo>
                        <a:pt x="195308" y="43815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918" name="文字方塊 860">
                  <a:extLst>
                    <a:ext uri="{FF2B5EF4-FFF2-40B4-BE49-F238E27FC236}">
                      <a16:creationId xmlns:a16="http://schemas.microsoft.com/office/drawing/2014/main" id="{8E5FB32E-C5FD-6096-AA59-7DF614B2EF72}"/>
                    </a:ext>
                  </a:extLst>
                </p:cNvPr>
                <p:cNvSpPr txBox="1"/>
                <p:nvPr/>
              </p:nvSpPr>
              <p:spPr>
                <a:xfrm>
                  <a:off x="3875912" y="4998258"/>
                  <a:ext cx="1291895" cy="211559"/>
                </a:xfrm>
                <a:prstGeom prst="rect">
                  <a:avLst/>
                </a:prstGeom>
                <a:solidFill>
                  <a:srgbClr val="FF0000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noAutofit/>
                </a:bodyPr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500" b="1" dirty="0">
                      <a:solidFill>
                        <a:srgbClr val="FFFF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DX</a:t>
                  </a:r>
                  <a:r>
                    <a:rPr lang="zh-TW" altLang="en-US" sz="1500" b="1" dirty="0">
                      <a:solidFill>
                        <a:srgbClr val="FFFF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画像判定</a:t>
                  </a:r>
                  <a:r>
                    <a:rPr lang="en-US" altLang="zh-TW" sz="1500" b="1" dirty="0">
                      <a:solidFill>
                        <a:srgbClr val="FFFF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PC</a:t>
                  </a:r>
                  <a:endParaRPr lang="zh-TW" altLang="en-US" sz="1500" b="1" dirty="0">
                    <a:solidFill>
                      <a:srgbClr val="FFFF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074" name="矩形: 圓角 1070">
                <a:extLst>
                  <a:ext uri="{FF2B5EF4-FFF2-40B4-BE49-F238E27FC236}">
                    <a16:creationId xmlns:a16="http://schemas.microsoft.com/office/drawing/2014/main" id="{3D8C11DD-5257-FCC4-47AD-FA2F05E4DB30}"/>
                  </a:ext>
                </a:extLst>
              </p:cNvPr>
              <p:cNvSpPr/>
              <p:nvPr/>
            </p:nvSpPr>
            <p:spPr>
              <a:xfrm>
                <a:off x="5157826" y="4273580"/>
                <a:ext cx="917313" cy="919136"/>
              </a:xfrm>
              <a:custGeom>
                <a:avLst/>
                <a:gdLst>
                  <a:gd name="connsiteX0" fmla="*/ 0 w 866106"/>
                  <a:gd name="connsiteY0" fmla="*/ 71332 h 1064724"/>
                  <a:gd name="connsiteX1" fmla="*/ 71332 w 866106"/>
                  <a:gd name="connsiteY1" fmla="*/ 0 h 1064724"/>
                  <a:gd name="connsiteX2" fmla="*/ 794774 w 866106"/>
                  <a:gd name="connsiteY2" fmla="*/ 0 h 1064724"/>
                  <a:gd name="connsiteX3" fmla="*/ 866106 w 866106"/>
                  <a:gd name="connsiteY3" fmla="*/ 71332 h 1064724"/>
                  <a:gd name="connsiteX4" fmla="*/ 866106 w 866106"/>
                  <a:gd name="connsiteY4" fmla="*/ 993392 h 1064724"/>
                  <a:gd name="connsiteX5" fmla="*/ 794774 w 866106"/>
                  <a:gd name="connsiteY5" fmla="*/ 1064724 h 1064724"/>
                  <a:gd name="connsiteX6" fmla="*/ 71332 w 866106"/>
                  <a:gd name="connsiteY6" fmla="*/ 1064724 h 1064724"/>
                  <a:gd name="connsiteX7" fmla="*/ 0 w 866106"/>
                  <a:gd name="connsiteY7" fmla="*/ 993392 h 1064724"/>
                  <a:gd name="connsiteX8" fmla="*/ 0 w 866106"/>
                  <a:gd name="connsiteY8" fmla="*/ 71332 h 1064724"/>
                  <a:gd name="connsiteX0" fmla="*/ 0 w 866106"/>
                  <a:gd name="connsiteY0" fmla="*/ 98036 h 1091428"/>
                  <a:gd name="connsiteX1" fmla="*/ 794774 w 866106"/>
                  <a:gd name="connsiteY1" fmla="*/ 26704 h 1091428"/>
                  <a:gd name="connsiteX2" fmla="*/ 866106 w 866106"/>
                  <a:gd name="connsiteY2" fmla="*/ 98036 h 1091428"/>
                  <a:gd name="connsiteX3" fmla="*/ 866106 w 866106"/>
                  <a:gd name="connsiteY3" fmla="*/ 1020096 h 1091428"/>
                  <a:gd name="connsiteX4" fmla="*/ 794774 w 866106"/>
                  <a:gd name="connsiteY4" fmla="*/ 1091428 h 1091428"/>
                  <a:gd name="connsiteX5" fmla="*/ 71332 w 866106"/>
                  <a:gd name="connsiteY5" fmla="*/ 1091428 h 1091428"/>
                  <a:gd name="connsiteX6" fmla="*/ 0 w 866106"/>
                  <a:gd name="connsiteY6" fmla="*/ 1020096 h 1091428"/>
                  <a:gd name="connsiteX7" fmla="*/ 0 w 866106"/>
                  <a:gd name="connsiteY7" fmla="*/ 98036 h 1091428"/>
                  <a:gd name="connsiteX0" fmla="*/ 0 w 866106"/>
                  <a:gd name="connsiteY0" fmla="*/ 993392 h 1064724"/>
                  <a:gd name="connsiteX1" fmla="*/ 794774 w 866106"/>
                  <a:gd name="connsiteY1" fmla="*/ 0 h 1064724"/>
                  <a:gd name="connsiteX2" fmla="*/ 866106 w 866106"/>
                  <a:gd name="connsiteY2" fmla="*/ 71332 h 1064724"/>
                  <a:gd name="connsiteX3" fmla="*/ 866106 w 866106"/>
                  <a:gd name="connsiteY3" fmla="*/ 993392 h 1064724"/>
                  <a:gd name="connsiteX4" fmla="*/ 794774 w 866106"/>
                  <a:gd name="connsiteY4" fmla="*/ 1064724 h 1064724"/>
                  <a:gd name="connsiteX5" fmla="*/ 71332 w 866106"/>
                  <a:gd name="connsiteY5" fmla="*/ 1064724 h 1064724"/>
                  <a:gd name="connsiteX6" fmla="*/ 0 w 866106"/>
                  <a:gd name="connsiteY6" fmla="*/ 993392 h 1064724"/>
                  <a:gd name="connsiteX0" fmla="*/ 0 w 866106"/>
                  <a:gd name="connsiteY0" fmla="*/ 993392 h 1084832"/>
                  <a:gd name="connsiteX1" fmla="*/ 794774 w 866106"/>
                  <a:gd name="connsiteY1" fmla="*/ 0 h 1084832"/>
                  <a:gd name="connsiteX2" fmla="*/ 866106 w 866106"/>
                  <a:gd name="connsiteY2" fmla="*/ 71332 h 1084832"/>
                  <a:gd name="connsiteX3" fmla="*/ 866106 w 866106"/>
                  <a:gd name="connsiteY3" fmla="*/ 993392 h 1084832"/>
                  <a:gd name="connsiteX4" fmla="*/ 794774 w 866106"/>
                  <a:gd name="connsiteY4" fmla="*/ 1064724 h 1084832"/>
                  <a:gd name="connsiteX5" fmla="*/ 71332 w 866106"/>
                  <a:gd name="connsiteY5" fmla="*/ 1064724 h 1084832"/>
                  <a:gd name="connsiteX6" fmla="*/ 91440 w 866106"/>
                  <a:gd name="connsiteY6" fmla="*/ 1084832 h 1084832"/>
                  <a:gd name="connsiteX0" fmla="*/ 0 w 866106"/>
                  <a:gd name="connsiteY0" fmla="*/ 993392 h 1064724"/>
                  <a:gd name="connsiteX1" fmla="*/ 794774 w 866106"/>
                  <a:gd name="connsiteY1" fmla="*/ 0 h 1064724"/>
                  <a:gd name="connsiteX2" fmla="*/ 866106 w 866106"/>
                  <a:gd name="connsiteY2" fmla="*/ 71332 h 1064724"/>
                  <a:gd name="connsiteX3" fmla="*/ 866106 w 866106"/>
                  <a:gd name="connsiteY3" fmla="*/ 993392 h 1064724"/>
                  <a:gd name="connsiteX4" fmla="*/ 794774 w 866106"/>
                  <a:gd name="connsiteY4" fmla="*/ 1064724 h 1064724"/>
                  <a:gd name="connsiteX5" fmla="*/ 71332 w 866106"/>
                  <a:gd name="connsiteY5" fmla="*/ 1064724 h 1064724"/>
                  <a:gd name="connsiteX0" fmla="*/ 723442 w 794774"/>
                  <a:gd name="connsiteY0" fmla="*/ 0 h 1064724"/>
                  <a:gd name="connsiteX1" fmla="*/ 794774 w 794774"/>
                  <a:gd name="connsiteY1" fmla="*/ 71332 h 1064724"/>
                  <a:gd name="connsiteX2" fmla="*/ 794774 w 794774"/>
                  <a:gd name="connsiteY2" fmla="*/ 993392 h 1064724"/>
                  <a:gd name="connsiteX3" fmla="*/ 723442 w 794774"/>
                  <a:gd name="connsiteY3" fmla="*/ 1064724 h 1064724"/>
                  <a:gd name="connsiteX4" fmla="*/ 0 w 794774"/>
                  <a:gd name="connsiteY4" fmla="*/ 1064724 h 1064724"/>
                  <a:gd name="connsiteX0" fmla="*/ 723442 w 794774"/>
                  <a:gd name="connsiteY0" fmla="*/ 0 h 1064724"/>
                  <a:gd name="connsiteX1" fmla="*/ 794774 w 794774"/>
                  <a:gd name="connsiteY1" fmla="*/ 71332 h 1064724"/>
                  <a:gd name="connsiteX2" fmla="*/ 794774 w 794774"/>
                  <a:gd name="connsiteY2" fmla="*/ 993392 h 1064724"/>
                  <a:gd name="connsiteX3" fmla="*/ 723442 w 794774"/>
                  <a:gd name="connsiteY3" fmla="*/ 1064724 h 1064724"/>
                  <a:gd name="connsiteX4" fmla="*/ 270968 w 794774"/>
                  <a:gd name="connsiteY4" fmla="*/ 1063200 h 1064724"/>
                  <a:gd name="connsiteX5" fmla="*/ 0 w 794774"/>
                  <a:gd name="connsiteY5" fmla="*/ 1064724 h 1064724"/>
                  <a:gd name="connsiteX0" fmla="*/ 723442 w 794774"/>
                  <a:gd name="connsiteY0" fmla="*/ 0 h 1065582"/>
                  <a:gd name="connsiteX1" fmla="*/ 794774 w 794774"/>
                  <a:gd name="connsiteY1" fmla="*/ 71332 h 1065582"/>
                  <a:gd name="connsiteX2" fmla="*/ 794774 w 794774"/>
                  <a:gd name="connsiteY2" fmla="*/ 993392 h 1065582"/>
                  <a:gd name="connsiteX3" fmla="*/ 723442 w 794774"/>
                  <a:gd name="connsiteY3" fmla="*/ 1064724 h 1065582"/>
                  <a:gd name="connsiteX4" fmla="*/ 266206 w 794774"/>
                  <a:gd name="connsiteY4" fmla="*/ 1065582 h 1065582"/>
                  <a:gd name="connsiteX5" fmla="*/ 0 w 794774"/>
                  <a:gd name="connsiteY5" fmla="*/ 1064724 h 1065582"/>
                  <a:gd name="connsiteX0" fmla="*/ 457236 w 528568"/>
                  <a:gd name="connsiteY0" fmla="*/ 0 h 1065582"/>
                  <a:gd name="connsiteX1" fmla="*/ 528568 w 528568"/>
                  <a:gd name="connsiteY1" fmla="*/ 71332 h 1065582"/>
                  <a:gd name="connsiteX2" fmla="*/ 528568 w 528568"/>
                  <a:gd name="connsiteY2" fmla="*/ 993392 h 1065582"/>
                  <a:gd name="connsiteX3" fmla="*/ 457236 w 528568"/>
                  <a:gd name="connsiteY3" fmla="*/ 1064724 h 1065582"/>
                  <a:gd name="connsiteX4" fmla="*/ 0 w 528568"/>
                  <a:gd name="connsiteY4" fmla="*/ 1065582 h 1065582"/>
                  <a:gd name="connsiteX0" fmla="*/ 488818 w 528568"/>
                  <a:gd name="connsiteY0" fmla="*/ 0 h 1118423"/>
                  <a:gd name="connsiteX1" fmla="*/ 528568 w 528568"/>
                  <a:gd name="connsiteY1" fmla="*/ 124173 h 1118423"/>
                  <a:gd name="connsiteX2" fmla="*/ 528568 w 528568"/>
                  <a:gd name="connsiteY2" fmla="*/ 1046233 h 1118423"/>
                  <a:gd name="connsiteX3" fmla="*/ 457236 w 528568"/>
                  <a:gd name="connsiteY3" fmla="*/ 1117565 h 1118423"/>
                  <a:gd name="connsiteX4" fmla="*/ 0 w 528568"/>
                  <a:gd name="connsiteY4" fmla="*/ 1118423 h 1118423"/>
                  <a:gd name="connsiteX0" fmla="*/ 495683 w 528969"/>
                  <a:gd name="connsiteY0" fmla="*/ 0 h 1133102"/>
                  <a:gd name="connsiteX1" fmla="*/ 528568 w 528969"/>
                  <a:gd name="connsiteY1" fmla="*/ 138852 h 1133102"/>
                  <a:gd name="connsiteX2" fmla="*/ 528568 w 528969"/>
                  <a:gd name="connsiteY2" fmla="*/ 1060912 h 1133102"/>
                  <a:gd name="connsiteX3" fmla="*/ 457236 w 528969"/>
                  <a:gd name="connsiteY3" fmla="*/ 1132244 h 1133102"/>
                  <a:gd name="connsiteX4" fmla="*/ 0 w 528969"/>
                  <a:gd name="connsiteY4" fmla="*/ 1133102 h 113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69" h="1133102">
                    <a:moveTo>
                      <a:pt x="495683" y="0"/>
                    </a:moveTo>
                    <a:cubicBezTo>
                      <a:pt x="535079" y="0"/>
                      <a:pt x="528568" y="99456"/>
                      <a:pt x="528568" y="138852"/>
                    </a:cubicBezTo>
                    <a:lnTo>
                      <a:pt x="528568" y="1060912"/>
                    </a:lnTo>
                    <a:cubicBezTo>
                      <a:pt x="528568" y="1100308"/>
                      <a:pt x="496632" y="1132244"/>
                      <a:pt x="457236" y="1132244"/>
                    </a:cubicBezTo>
                    <a:lnTo>
                      <a:pt x="0" y="1133102"/>
                    </a:lnTo>
                  </a:path>
                </a:pathLst>
              </a:custGeom>
              <a:noFill/>
              <a:ln cap="rnd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100" name="群組 1099">
              <a:extLst>
                <a:ext uri="{FF2B5EF4-FFF2-40B4-BE49-F238E27FC236}">
                  <a16:creationId xmlns:a16="http://schemas.microsoft.com/office/drawing/2014/main" id="{09745FCF-0137-286C-B356-A26A9CE2C3C2}"/>
                </a:ext>
              </a:extLst>
            </p:cNvPr>
            <p:cNvGrpSpPr/>
            <p:nvPr/>
          </p:nvGrpSpPr>
          <p:grpSpPr>
            <a:xfrm>
              <a:off x="2898299" y="4481677"/>
              <a:ext cx="301807" cy="423151"/>
              <a:chOff x="3047204" y="4408049"/>
              <a:chExt cx="301807" cy="423151"/>
            </a:xfrm>
          </p:grpSpPr>
          <p:pic>
            <p:nvPicPr>
              <p:cNvPr id="1077" name="Image 7" descr="preencoded.png">
                <a:extLst>
                  <a:ext uri="{FF2B5EF4-FFF2-40B4-BE49-F238E27FC236}">
                    <a16:creationId xmlns:a16="http://schemas.microsoft.com/office/drawing/2014/main" id="{717E0717-44E7-EB3C-B67F-E1363DCE5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50659" y="4408049"/>
                <a:ext cx="198352" cy="423151"/>
              </a:xfrm>
              <a:prstGeom prst="rect">
                <a:avLst/>
              </a:prstGeom>
            </p:spPr>
          </p:pic>
          <p:pic>
            <p:nvPicPr>
              <p:cNvPr id="1099" name="Image 7" descr="preencoded.png">
                <a:extLst>
                  <a:ext uri="{FF2B5EF4-FFF2-40B4-BE49-F238E27FC236}">
                    <a16:creationId xmlns:a16="http://schemas.microsoft.com/office/drawing/2014/main" id="{3C17A2AE-2B68-A348-1F1A-13A96DB0D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7204" y="4408049"/>
                <a:ext cx="198352" cy="423151"/>
              </a:xfrm>
              <a:prstGeom prst="rect">
                <a:avLst/>
              </a:prstGeom>
            </p:spPr>
          </p:pic>
        </p:grpSp>
      </p:grpSp>
      <p:grpSp>
        <p:nvGrpSpPr>
          <p:cNvPr id="1122" name="群組 1121">
            <a:extLst>
              <a:ext uri="{FF2B5EF4-FFF2-40B4-BE49-F238E27FC236}">
                <a16:creationId xmlns:a16="http://schemas.microsoft.com/office/drawing/2014/main" id="{B7915200-A44F-B9EA-514B-C05E31F03D33}"/>
              </a:ext>
            </a:extLst>
          </p:cNvPr>
          <p:cNvGrpSpPr/>
          <p:nvPr/>
        </p:nvGrpSpPr>
        <p:grpSpPr>
          <a:xfrm>
            <a:off x="6519087" y="1536231"/>
            <a:ext cx="2887922" cy="2012016"/>
            <a:chOff x="6847683" y="1779345"/>
            <a:chExt cx="2887922" cy="2012016"/>
          </a:xfrm>
        </p:grpSpPr>
        <p:grpSp>
          <p:nvGrpSpPr>
            <p:cNvPr id="1114" name="群組 1113">
              <a:extLst>
                <a:ext uri="{FF2B5EF4-FFF2-40B4-BE49-F238E27FC236}">
                  <a16:creationId xmlns:a16="http://schemas.microsoft.com/office/drawing/2014/main" id="{E0B92D9C-ECF4-0E4A-AF76-47AE9A6254EB}"/>
                </a:ext>
              </a:extLst>
            </p:cNvPr>
            <p:cNvGrpSpPr/>
            <p:nvPr/>
          </p:nvGrpSpPr>
          <p:grpSpPr>
            <a:xfrm>
              <a:off x="6847683" y="1779345"/>
              <a:ext cx="2887922" cy="2012016"/>
              <a:chOff x="6847683" y="1779345"/>
              <a:chExt cx="2887922" cy="2012016"/>
            </a:xfrm>
          </p:grpSpPr>
          <p:pic>
            <p:nvPicPr>
              <p:cNvPr id="1103" name="圖片 1102">
                <a:extLst>
                  <a:ext uri="{FF2B5EF4-FFF2-40B4-BE49-F238E27FC236}">
                    <a16:creationId xmlns:a16="http://schemas.microsoft.com/office/drawing/2014/main" id="{3478C371-F358-712F-4FAC-9F58F6208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927945" y="1779345"/>
                <a:ext cx="2807660" cy="1960051"/>
              </a:xfrm>
              <a:prstGeom prst="rect">
                <a:avLst/>
              </a:prstGeom>
            </p:spPr>
          </p:pic>
          <p:sp>
            <p:nvSpPr>
              <p:cNvPr id="1113" name="正方形/長方形 54">
                <a:extLst>
                  <a:ext uri="{FF2B5EF4-FFF2-40B4-BE49-F238E27FC236}">
                    <a16:creationId xmlns:a16="http://schemas.microsoft.com/office/drawing/2014/main" id="{CE48C55E-FE4A-4C99-589A-F261B93AA2A6}"/>
                  </a:ext>
                </a:extLst>
              </p:cNvPr>
              <p:cNvSpPr/>
              <p:nvPr/>
            </p:nvSpPr>
            <p:spPr>
              <a:xfrm>
                <a:off x="6847683" y="3391251"/>
                <a:ext cx="1816524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en-US" altLang="zh-TW" sz="2000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Ribbon Flow</a:t>
                </a:r>
                <a:r>
                  <a:rPr lang="en-US" altLang="zh-TW" sz="20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 </a:t>
                </a:r>
                <a:r>
                  <a:rPr lang="zh-TW" altLang="en-US" sz="2000" dirty="0">
                    <a:ln w="1905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→</a:t>
                </a:r>
                <a:endParaRPr lang="en-US" altLang="zh-TW" dirty="0">
                  <a:ln w="1905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endParaRPr>
              </a:p>
            </p:txBody>
          </p:sp>
          <p:sp>
            <p:nvSpPr>
              <p:cNvPr id="1152" name="正方形/長方形 54">
                <a:extLst>
                  <a:ext uri="{FF2B5EF4-FFF2-40B4-BE49-F238E27FC236}">
                    <a16:creationId xmlns:a16="http://schemas.microsoft.com/office/drawing/2014/main" id="{D0FCB4F2-126B-5564-9489-1CAD3352DE73}"/>
                  </a:ext>
                </a:extLst>
              </p:cNvPr>
              <p:cNvSpPr/>
              <p:nvPr/>
            </p:nvSpPr>
            <p:spPr>
              <a:xfrm>
                <a:off x="7621793" y="2406442"/>
                <a:ext cx="944405" cy="2376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>
                <a:no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zh-TW" altLang="en-US" sz="1400" b="1" dirty="0">
                    <a:solidFill>
                      <a:srgbClr val="06F82E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検査範囲</a:t>
                </a:r>
                <a:r>
                  <a:rPr lang="zh-TW" altLang="en-US" sz="1200" dirty="0">
                    <a:solidFill>
                      <a:srgbClr val="06F82E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▼</a:t>
                </a:r>
                <a:endParaRPr lang="en-US" altLang="zh-TW" sz="1400" dirty="0">
                  <a:ln w="19050">
                    <a:noFill/>
                  </a:ln>
                  <a:solidFill>
                    <a:srgbClr val="06F82E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endParaRPr>
              </a:p>
            </p:txBody>
          </p:sp>
        </p:grpSp>
        <p:sp>
          <p:nvSpPr>
            <p:cNvPr id="1118" name="矩形 1117">
              <a:extLst>
                <a:ext uri="{FF2B5EF4-FFF2-40B4-BE49-F238E27FC236}">
                  <a16:creationId xmlns:a16="http://schemas.microsoft.com/office/drawing/2014/main" id="{C01DFA12-FD96-4A64-A943-723EEE616040}"/>
                </a:ext>
              </a:extLst>
            </p:cNvPr>
            <p:cNvSpPr/>
            <p:nvPr/>
          </p:nvSpPr>
          <p:spPr>
            <a:xfrm>
              <a:off x="8314852" y="2654031"/>
              <a:ext cx="329630" cy="604523"/>
            </a:xfrm>
            <a:prstGeom prst="rect">
              <a:avLst/>
            </a:prstGeom>
            <a:noFill/>
            <a:ln w="19050">
              <a:solidFill>
                <a:srgbClr val="06F8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en-US" altLang="zh-TW" sz="12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grpSp>
        <p:nvGrpSpPr>
          <p:cNvPr id="1154" name="群組 1153">
            <a:extLst>
              <a:ext uri="{FF2B5EF4-FFF2-40B4-BE49-F238E27FC236}">
                <a16:creationId xmlns:a16="http://schemas.microsoft.com/office/drawing/2014/main" id="{80F66203-B094-DD20-7805-418AB54F96D4}"/>
              </a:ext>
            </a:extLst>
          </p:cNvPr>
          <p:cNvGrpSpPr/>
          <p:nvPr/>
        </p:nvGrpSpPr>
        <p:grpSpPr>
          <a:xfrm>
            <a:off x="8996479" y="1536231"/>
            <a:ext cx="2895484" cy="1971451"/>
            <a:chOff x="8918108" y="1663199"/>
            <a:chExt cx="2895484" cy="1971451"/>
          </a:xfrm>
        </p:grpSpPr>
        <p:sp>
          <p:nvSpPr>
            <p:cNvPr id="1153" name="矩形 1152">
              <a:extLst>
                <a:ext uri="{FF2B5EF4-FFF2-40B4-BE49-F238E27FC236}">
                  <a16:creationId xmlns:a16="http://schemas.microsoft.com/office/drawing/2014/main" id="{558FB683-1937-9995-448B-3C7A4AC2C685}"/>
                </a:ext>
              </a:extLst>
            </p:cNvPr>
            <p:cNvSpPr/>
            <p:nvPr/>
          </p:nvSpPr>
          <p:spPr>
            <a:xfrm>
              <a:off x="8918108" y="1663199"/>
              <a:ext cx="662505" cy="1960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1126" name="群組 1125">
              <a:extLst>
                <a:ext uri="{FF2B5EF4-FFF2-40B4-BE49-F238E27FC236}">
                  <a16:creationId xmlns:a16="http://schemas.microsoft.com/office/drawing/2014/main" id="{6AD88E2C-7199-E015-5D36-67341754CB24}"/>
                </a:ext>
              </a:extLst>
            </p:cNvPr>
            <p:cNvGrpSpPr/>
            <p:nvPr/>
          </p:nvGrpSpPr>
          <p:grpSpPr>
            <a:xfrm>
              <a:off x="8927344" y="1663199"/>
              <a:ext cx="2886248" cy="1971451"/>
              <a:chOff x="8496487" y="3775749"/>
              <a:chExt cx="2886248" cy="1971451"/>
            </a:xfrm>
          </p:grpSpPr>
          <p:pic>
            <p:nvPicPr>
              <p:cNvPr id="1101" name="圖片 1100">
                <a:extLst>
                  <a:ext uri="{FF2B5EF4-FFF2-40B4-BE49-F238E27FC236}">
                    <a16:creationId xmlns:a16="http://schemas.microsoft.com/office/drawing/2014/main" id="{5D2BA4AC-8DE3-21C1-908C-AA5DE1020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575076" y="3775749"/>
                <a:ext cx="2807659" cy="1962627"/>
              </a:xfrm>
              <a:prstGeom prst="rect">
                <a:avLst/>
              </a:prstGeom>
            </p:spPr>
          </p:pic>
          <p:sp>
            <p:nvSpPr>
              <p:cNvPr id="1123" name="矩形 1122">
                <a:extLst>
                  <a:ext uri="{FF2B5EF4-FFF2-40B4-BE49-F238E27FC236}">
                    <a16:creationId xmlns:a16="http://schemas.microsoft.com/office/drawing/2014/main" id="{2DB332E7-81EE-9B90-63D3-FEAEEB01E3C3}"/>
                  </a:ext>
                </a:extLst>
              </p:cNvPr>
              <p:cNvSpPr/>
              <p:nvPr/>
            </p:nvSpPr>
            <p:spPr>
              <a:xfrm>
                <a:off x="9981976" y="4757062"/>
                <a:ext cx="324000" cy="576000"/>
              </a:xfrm>
              <a:prstGeom prst="rect">
                <a:avLst/>
              </a:prstGeom>
              <a:noFill/>
              <a:ln w="19050">
                <a:solidFill>
                  <a:srgbClr val="06F8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en-US" altLang="zh-TW" sz="1200" b="1" dirty="0">
                  <a:solidFill>
                    <a:schemeClr val="tx1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  <a:p>
                <a:pPr algn="ctr"/>
                <a:endParaRPr kumimoji="1" lang="zh-TW" altLang="en-US" sz="1200" b="1" dirty="0">
                  <a:solidFill>
                    <a:schemeClr val="tx1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1125" name="正方形/長方形 54">
                <a:extLst>
                  <a:ext uri="{FF2B5EF4-FFF2-40B4-BE49-F238E27FC236}">
                    <a16:creationId xmlns:a16="http://schemas.microsoft.com/office/drawing/2014/main" id="{B751EBA2-9C0D-F531-8C0F-4D0E9D2562E7}"/>
                  </a:ext>
                </a:extLst>
              </p:cNvPr>
              <p:cNvSpPr/>
              <p:nvPr/>
            </p:nvSpPr>
            <p:spPr>
              <a:xfrm>
                <a:off x="8496487" y="5347090"/>
                <a:ext cx="1816524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en-US" altLang="zh-TW" sz="2000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Ribbon Flow</a:t>
                </a:r>
                <a:r>
                  <a:rPr lang="en-US" altLang="zh-TW" sz="20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 </a:t>
                </a:r>
                <a:r>
                  <a:rPr lang="zh-TW" altLang="en-US" sz="2000" dirty="0">
                    <a:ln w="19050"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→</a:t>
                </a:r>
                <a:endParaRPr lang="en-US" altLang="zh-TW" dirty="0">
                  <a:ln w="1905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endParaRPr>
              </a:p>
            </p:txBody>
          </p:sp>
          <p:sp>
            <p:nvSpPr>
              <p:cNvPr id="1151" name="正方形/長方形 54">
                <a:extLst>
                  <a:ext uri="{FF2B5EF4-FFF2-40B4-BE49-F238E27FC236}">
                    <a16:creationId xmlns:a16="http://schemas.microsoft.com/office/drawing/2014/main" id="{0D7C3DAC-FD4B-2763-B7FF-C0C90BA75BC7}"/>
                  </a:ext>
                </a:extLst>
              </p:cNvPr>
              <p:cNvSpPr/>
              <p:nvPr/>
            </p:nvSpPr>
            <p:spPr>
              <a:xfrm>
                <a:off x="9281342" y="4497448"/>
                <a:ext cx="924879" cy="23633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>
                <a:no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zh-TW" altLang="en-US" sz="1400" b="1" dirty="0">
                    <a:ln w="3175">
                      <a:noFill/>
                    </a:ln>
                    <a:solidFill>
                      <a:srgbClr val="06F82E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検査範囲</a:t>
                </a:r>
                <a:r>
                  <a:rPr lang="zh-TW" altLang="en-US" sz="1200" dirty="0">
                    <a:ln w="3175">
                      <a:noFill/>
                    </a:ln>
                    <a:solidFill>
                      <a:srgbClr val="06F82E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MS PGothic"/>
                    <a:sym typeface="MS PGothic"/>
                  </a:rPr>
                  <a:t>▼</a:t>
                </a:r>
                <a:endParaRPr lang="en-US" altLang="zh-TW" sz="1200" dirty="0">
                  <a:ln w="3175">
                    <a:noFill/>
                  </a:ln>
                  <a:solidFill>
                    <a:srgbClr val="06F82E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endParaRPr>
              </a:p>
            </p:txBody>
          </p:sp>
        </p:grpSp>
      </p:grpSp>
      <p:cxnSp>
        <p:nvCxnSpPr>
          <p:cNvPr id="1156" name="直線接點 1155">
            <a:extLst>
              <a:ext uri="{FF2B5EF4-FFF2-40B4-BE49-F238E27FC236}">
                <a16:creationId xmlns:a16="http://schemas.microsoft.com/office/drawing/2014/main" id="{DEEE9373-A047-0024-15FC-4604A8B65201}"/>
              </a:ext>
            </a:extLst>
          </p:cNvPr>
          <p:cNvCxnSpPr/>
          <p:nvPr/>
        </p:nvCxnSpPr>
        <p:spPr>
          <a:xfrm>
            <a:off x="334963" y="3433794"/>
            <a:ext cx="5580000" cy="0"/>
          </a:xfrm>
          <a:prstGeom prst="line">
            <a:avLst/>
          </a:prstGeom>
          <a:ln w="38100" cap="rnd">
            <a:solidFill>
              <a:srgbClr val="3393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1" name="群組 1160">
            <a:extLst>
              <a:ext uri="{FF2B5EF4-FFF2-40B4-BE49-F238E27FC236}">
                <a16:creationId xmlns:a16="http://schemas.microsoft.com/office/drawing/2014/main" id="{C6D3C6CC-DBFA-C0C2-CE99-139A043AD082}"/>
              </a:ext>
            </a:extLst>
          </p:cNvPr>
          <p:cNvGrpSpPr/>
          <p:nvPr/>
        </p:nvGrpSpPr>
        <p:grpSpPr>
          <a:xfrm>
            <a:off x="6754010" y="967568"/>
            <a:ext cx="5137953" cy="461665"/>
            <a:chOff x="319552" y="982065"/>
            <a:chExt cx="4924637" cy="461665"/>
          </a:xfrm>
        </p:grpSpPr>
        <p:sp>
          <p:nvSpPr>
            <p:cNvPr id="1162" name="テキスト ボックス 16">
              <a:extLst>
                <a:ext uri="{FF2B5EF4-FFF2-40B4-BE49-F238E27FC236}">
                  <a16:creationId xmlns:a16="http://schemas.microsoft.com/office/drawing/2014/main" id="{CEDD84F8-F726-40F1-4250-74687A99AC58}"/>
                </a:ext>
              </a:extLst>
            </p:cNvPr>
            <p:cNvSpPr txBox="1"/>
            <p:nvPr/>
          </p:nvSpPr>
          <p:spPr>
            <a:xfrm>
              <a:off x="319552" y="1026501"/>
              <a:ext cx="417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●</a:t>
              </a:r>
              <a:endParaRPr kumimoji="1" lang="ja-JP" altLang="en-US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  <p:sp>
          <p:nvSpPr>
            <p:cNvPr id="1163" name="テキスト ボックス 16">
              <a:extLst>
                <a:ext uri="{FF2B5EF4-FFF2-40B4-BE49-F238E27FC236}">
                  <a16:creationId xmlns:a16="http://schemas.microsoft.com/office/drawing/2014/main" id="{FE45F6BA-1D67-8BC8-D47A-6C1150DD76AF}"/>
                </a:ext>
              </a:extLst>
            </p:cNvPr>
            <p:cNvSpPr txBox="1"/>
            <p:nvPr/>
          </p:nvSpPr>
          <p:spPr>
            <a:xfrm>
              <a:off x="612940" y="982065"/>
              <a:ext cx="4609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1F6B"/>
                  </a:solidFill>
                  <a:latin typeface="+mn-ea"/>
                </a:rPr>
                <a:t>DX</a:t>
              </a:r>
              <a:r>
                <a:rPr kumimoji="1" lang="ja-JP" altLang="en-US" sz="2400" b="1" dirty="0">
                  <a:solidFill>
                    <a:srgbClr val="001F6B"/>
                  </a:solidFill>
                  <a:latin typeface="+mn-ea"/>
                </a:rPr>
                <a:t>画像検出システムの課題と対応</a:t>
              </a:r>
            </a:p>
          </p:txBody>
        </p:sp>
        <p:sp>
          <p:nvSpPr>
            <p:cNvPr id="1164" name="テキスト ボックス 16">
              <a:extLst>
                <a:ext uri="{FF2B5EF4-FFF2-40B4-BE49-F238E27FC236}">
                  <a16:creationId xmlns:a16="http://schemas.microsoft.com/office/drawing/2014/main" id="{A7ED3086-E3EB-A2CF-4CD3-D794A9B94DB9}"/>
                </a:ext>
              </a:extLst>
            </p:cNvPr>
            <p:cNvSpPr txBox="1"/>
            <p:nvPr/>
          </p:nvSpPr>
          <p:spPr>
            <a:xfrm>
              <a:off x="4827088" y="1026501"/>
              <a:ext cx="417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●</a:t>
              </a:r>
              <a:endParaRPr kumimoji="1" lang="ja-JP" altLang="en-US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</p:grpSp>
      <p:grpSp>
        <p:nvGrpSpPr>
          <p:cNvPr id="1184" name="群組 1183">
            <a:extLst>
              <a:ext uri="{FF2B5EF4-FFF2-40B4-BE49-F238E27FC236}">
                <a16:creationId xmlns:a16="http://schemas.microsoft.com/office/drawing/2014/main" id="{36246AF3-EA85-19F2-5E1F-494D36C2A8FB}"/>
              </a:ext>
            </a:extLst>
          </p:cNvPr>
          <p:cNvGrpSpPr/>
          <p:nvPr/>
        </p:nvGrpSpPr>
        <p:grpSpPr>
          <a:xfrm>
            <a:off x="6579786" y="3859526"/>
            <a:ext cx="1170000" cy="1656000"/>
            <a:chOff x="6579786" y="3859526"/>
            <a:chExt cx="1170000" cy="1656000"/>
          </a:xfrm>
        </p:grpSpPr>
        <p:pic>
          <p:nvPicPr>
            <p:cNvPr id="1165" name="圖片 1164">
              <a:extLst>
                <a:ext uri="{FF2B5EF4-FFF2-40B4-BE49-F238E27FC236}">
                  <a16:creationId xmlns:a16="http://schemas.microsoft.com/office/drawing/2014/main" id="{5D2A5261-941B-C95D-34B4-63111F61AAC3}"/>
                </a:ext>
              </a:extLst>
            </p:cNvPr>
            <p:cNvPicPr>
              <a:picLocks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79786" y="3859526"/>
              <a:ext cx="1170000" cy="1656000"/>
            </a:xfrm>
            <a:prstGeom prst="rect">
              <a:avLst/>
            </a:prstGeom>
          </p:spPr>
        </p:pic>
        <p:sp>
          <p:nvSpPr>
            <p:cNvPr id="1175" name="矩形 1174">
              <a:extLst>
                <a:ext uri="{FF2B5EF4-FFF2-40B4-BE49-F238E27FC236}">
                  <a16:creationId xmlns:a16="http://schemas.microsoft.com/office/drawing/2014/main" id="{8ED0D11A-7895-8D54-58FF-E186B9D3AF0E}"/>
                </a:ext>
              </a:extLst>
            </p:cNvPr>
            <p:cNvSpPr/>
            <p:nvPr/>
          </p:nvSpPr>
          <p:spPr>
            <a:xfrm>
              <a:off x="6846094" y="4260402"/>
              <a:ext cx="681037" cy="718791"/>
            </a:xfrm>
            <a:prstGeom prst="rect">
              <a:avLst/>
            </a:prstGeom>
            <a:noFill/>
            <a:ln w="9525">
              <a:solidFill>
                <a:srgbClr val="06F8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77" name="正方形/長方形 54">
              <a:extLst>
                <a:ext uri="{FF2B5EF4-FFF2-40B4-BE49-F238E27FC236}">
                  <a16:creationId xmlns:a16="http://schemas.microsoft.com/office/drawing/2014/main" id="{32265478-9F38-AFFD-E775-32CFB1D045B8}"/>
                </a:ext>
              </a:extLst>
            </p:cNvPr>
            <p:cNvSpPr/>
            <p:nvPr/>
          </p:nvSpPr>
          <p:spPr>
            <a:xfrm>
              <a:off x="7019924" y="3960128"/>
              <a:ext cx="223838" cy="124362"/>
            </a:xfrm>
            <a:prstGeom prst="rect">
              <a:avLst/>
            </a:prstGeom>
            <a:solidFill>
              <a:srgbClr val="B0AFAD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en-US" altLang="zh-TW" sz="11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rPr>
                <a:t>NG</a:t>
              </a:r>
              <a:endParaRPr lang="en-US" altLang="zh-TW" sz="1050" dirty="0">
                <a:ln w="19050">
                  <a:noFill/>
                </a:ln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endParaRPr>
            </a:p>
          </p:txBody>
        </p:sp>
      </p:grpSp>
      <p:grpSp>
        <p:nvGrpSpPr>
          <p:cNvPr id="1189" name="群組 1188">
            <a:extLst>
              <a:ext uri="{FF2B5EF4-FFF2-40B4-BE49-F238E27FC236}">
                <a16:creationId xmlns:a16="http://schemas.microsoft.com/office/drawing/2014/main" id="{3E52FD3B-6866-C048-9922-285A1BBD243E}"/>
              </a:ext>
            </a:extLst>
          </p:cNvPr>
          <p:cNvGrpSpPr/>
          <p:nvPr/>
        </p:nvGrpSpPr>
        <p:grpSpPr>
          <a:xfrm>
            <a:off x="7997723" y="3866194"/>
            <a:ext cx="1170000" cy="1656000"/>
            <a:chOff x="7997723" y="3866194"/>
            <a:chExt cx="1170000" cy="1656000"/>
          </a:xfrm>
        </p:grpSpPr>
        <p:pic>
          <p:nvPicPr>
            <p:cNvPr id="1166" name="圖片 1165">
              <a:extLst>
                <a:ext uri="{FF2B5EF4-FFF2-40B4-BE49-F238E27FC236}">
                  <a16:creationId xmlns:a16="http://schemas.microsoft.com/office/drawing/2014/main" id="{0250F482-CC81-DB00-9D09-301D3C43914C}"/>
                </a:ext>
              </a:extLst>
            </p:cNvPr>
            <p:cNvPicPr>
              <a:picLocks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136"/>
            <a:stretch/>
          </p:blipFill>
          <p:spPr>
            <a:xfrm>
              <a:off x="7997723" y="3866194"/>
              <a:ext cx="1170000" cy="1656000"/>
            </a:xfrm>
            <a:prstGeom prst="rect">
              <a:avLst/>
            </a:prstGeom>
          </p:spPr>
        </p:pic>
        <p:sp>
          <p:nvSpPr>
            <p:cNvPr id="1176" name="矩形 1175">
              <a:extLst>
                <a:ext uri="{FF2B5EF4-FFF2-40B4-BE49-F238E27FC236}">
                  <a16:creationId xmlns:a16="http://schemas.microsoft.com/office/drawing/2014/main" id="{52651D4F-A391-35D8-8FCB-15AAF8283960}"/>
                </a:ext>
              </a:extLst>
            </p:cNvPr>
            <p:cNvSpPr/>
            <p:nvPr/>
          </p:nvSpPr>
          <p:spPr>
            <a:xfrm>
              <a:off x="8257489" y="4221685"/>
              <a:ext cx="681037" cy="805134"/>
            </a:xfrm>
            <a:prstGeom prst="rect">
              <a:avLst/>
            </a:prstGeom>
            <a:noFill/>
            <a:ln w="9525">
              <a:solidFill>
                <a:srgbClr val="06F8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78" name="正方形/長方形 54">
              <a:extLst>
                <a:ext uri="{FF2B5EF4-FFF2-40B4-BE49-F238E27FC236}">
                  <a16:creationId xmlns:a16="http://schemas.microsoft.com/office/drawing/2014/main" id="{3DC47361-7D59-68F3-2674-5607B96E1D5C}"/>
                </a:ext>
              </a:extLst>
            </p:cNvPr>
            <p:cNvSpPr/>
            <p:nvPr/>
          </p:nvSpPr>
          <p:spPr>
            <a:xfrm>
              <a:off x="8443228" y="3960128"/>
              <a:ext cx="223838" cy="124362"/>
            </a:xfrm>
            <a:prstGeom prst="rect">
              <a:avLst/>
            </a:prstGeom>
            <a:solidFill>
              <a:srgbClr val="ABA9AA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en-US" altLang="zh-TW" sz="1100" b="1" dirty="0">
                  <a:solidFill>
                    <a:srgbClr val="06F8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rPr>
                <a:t>OK</a:t>
              </a:r>
              <a:endParaRPr lang="en-US" altLang="zh-TW" sz="1050" b="1" dirty="0">
                <a:ln w="19050">
                  <a:noFill/>
                </a:ln>
                <a:solidFill>
                  <a:srgbClr val="06F8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endParaRPr>
            </a:p>
          </p:txBody>
        </p:sp>
      </p:grpSp>
      <p:grpSp>
        <p:nvGrpSpPr>
          <p:cNvPr id="1190" name="群組 1189">
            <a:extLst>
              <a:ext uri="{FF2B5EF4-FFF2-40B4-BE49-F238E27FC236}">
                <a16:creationId xmlns:a16="http://schemas.microsoft.com/office/drawing/2014/main" id="{D7A8E76F-8778-A07D-99D8-7AB02E1453F9}"/>
              </a:ext>
            </a:extLst>
          </p:cNvPr>
          <p:cNvGrpSpPr/>
          <p:nvPr/>
        </p:nvGrpSpPr>
        <p:grpSpPr>
          <a:xfrm>
            <a:off x="9362936" y="3861775"/>
            <a:ext cx="1170000" cy="1656000"/>
            <a:chOff x="9362936" y="3861775"/>
            <a:chExt cx="1170000" cy="1656000"/>
          </a:xfrm>
        </p:grpSpPr>
        <p:pic>
          <p:nvPicPr>
            <p:cNvPr id="1167" name="圖片 1166">
              <a:extLst>
                <a:ext uri="{FF2B5EF4-FFF2-40B4-BE49-F238E27FC236}">
                  <a16:creationId xmlns:a16="http://schemas.microsoft.com/office/drawing/2014/main" id="{05063E4E-C920-01E6-B125-2FE6158AF1D8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62936" y="3861775"/>
              <a:ext cx="1170000" cy="1656000"/>
            </a:xfrm>
            <a:prstGeom prst="rect">
              <a:avLst/>
            </a:prstGeom>
          </p:spPr>
        </p:pic>
        <p:sp>
          <p:nvSpPr>
            <p:cNvPr id="1179" name="正方形/長方形 54">
              <a:extLst>
                <a:ext uri="{FF2B5EF4-FFF2-40B4-BE49-F238E27FC236}">
                  <a16:creationId xmlns:a16="http://schemas.microsoft.com/office/drawing/2014/main" id="{EE2A5B64-45CB-5956-D530-C6951CBE872E}"/>
                </a:ext>
              </a:extLst>
            </p:cNvPr>
            <p:cNvSpPr/>
            <p:nvPr/>
          </p:nvSpPr>
          <p:spPr>
            <a:xfrm>
              <a:off x="9790570" y="3939242"/>
              <a:ext cx="223838" cy="124362"/>
            </a:xfrm>
            <a:prstGeom prst="rect">
              <a:avLst/>
            </a:prstGeom>
            <a:solidFill>
              <a:srgbClr val="AAABA6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en-US" altLang="zh-TW" sz="11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rPr>
                <a:t>NG</a:t>
              </a:r>
              <a:endParaRPr lang="en-US" altLang="zh-TW" sz="1050" dirty="0">
                <a:ln w="19050">
                  <a:noFill/>
                </a:ln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endParaRPr>
            </a:p>
          </p:txBody>
        </p:sp>
        <p:sp>
          <p:nvSpPr>
            <p:cNvPr id="1181" name="手繪多邊形: 圖案 1180">
              <a:extLst>
                <a:ext uri="{FF2B5EF4-FFF2-40B4-BE49-F238E27FC236}">
                  <a16:creationId xmlns:a16="http://schemas.microsoft.com/office/drawing/2014/main" id="{EEFC428D-896C-82AD-6860-79BDDE68BA45}"/>
                </a:ext>
              </a:extLst>
            </p:cNvPr>
            <p:cNvSpPr/>
            <p:nvPr/>
          </p:nvSpPr>
          <p:spPr>
            <a:xfrm>
              <a:off x="9917906" y="4243388"/>
              <a:ext cx="238435" cy="890587"/>
            </a:xfrm>
            <a:custGeom>
              <a:avLst/>
              <a:gdLst>
                <a:gd name="connsiteX0" fmla="*/ 0 w 238435"/>
                <a:gd name="connsiteY0" fmla="*/ 0 h 890587"/>
                <a:gd name="connsiteX1" fmla="*/ 180975 w 238435"/>
                <a:gd name="connsiteY1" fmla="*/ 726281 h 890587"/>
                <a:gd name="connsiteX2" fmla="*/ 238125 w 238435"/>
                <a:gd name="connsiteY2" fmla="*/ 759618 h 890587"/>
                <a:gd name="connsiteX3" fmla="*/ 204788 w 238435"/>
                <a:gd name="connsiteY3" fmla="*/ 816768 h 890587"/>
                <a:gd name="connsiteX4" fmla="*/ 226219 w 238435"/>
                <a:gd name="connsiteY4" fmla="*/ 890587 h 890587"/>
                <a:gd name="connsiteX0" fmla="*/ 0 w 238435"/>
                <a:gd name="connsiteY0" fmla="*/ 0 h 890587"/>
                <a:gd name="connsiteX1" fmla="*/ 180975 w 238435"/>
                <a:gd name="connsiteY1" fmla="*/ 726281 h 890587"/>
                <a:gd name="connsiteX2" fmla="*/ 238125 w 238435"/>
                <a:gd name="connsiteY2" fmla="*/ 759618 h 890587"/>
                <a:gd name="connsiteX3" fmla="*/ 204788 w 238435"/>
                <a:gd name="connsiteY3" fmla="*/ 816768 h 890587"/>
                <a:gd name="connsiteX4" fmla="*/ 226219 w 238435"/>
                <a:gd name="connsiteY4" fmla="*/ 890587 h 890587"/>
                <a:gd name="connsiteX0" fmla="*/ 0 w 238435"/>
                <a:gd name="connsiteY0" fmla="*/ 0 h 890587"/>
                <a:gd name="connsiteX1" fmla="*/ 180975 w 238435"/>
                <a:gd name="connsiteY1" fmla="*/ 726281 h 890587"/>
                <a:gd name="connsiteX2" fmla="*/ 238125 w 238435"/>
                <a:gd name="connsiteY2" fmla="*/ 759618 h 890587"/>
                <a:gd name="connsiteX3" fmla="*/ 204788 w 238435"/>
                <a:gd name="connsiteY3" fmla="*/ 816768 h 890587"/>
                <a:gd name="connsiteX4" fmla="*/ 226219 w 238435"/>
                <a:gd name="connsiteY4" fmla="*/ 890587 h 89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35" h="890587">
                  <a:moveTo>
                    <a:pt x="0" y="0"/>
                  </a:moveTo>
                  <a:cubicBezTo>
                    <a:pt x="70644" y="299839"/>
                    <a:pt x="141288" y="599678"/>
                    <a:pt x="180975" y="726281"/>
                  </a:cubicBezTo>
                  <a:cubicBezTo>
                    <a:pt x="218280" y="740965"/>
                    <a:pt x="234156" y="744537"/>
                    <a:pt x="238125" y="759618"/>
                  </a:cubicBezTo>
                  <a:cubicBezTo>
                    <a:pt x="242094" y="774699"/>
                    <a:pt x="206772" y="794940"/>
                    <a:pt x="204788" y="816768"/>
                  </a:cubicBezTo>
                  <a:cubicBezTo>
                    <a:pt x="202804" y="838596"/>
                    <a:pt x="214511" y="864591"/>
                    <a:pt x="226219" y="890587"/>
                  </a:cubicBezTo>
                </a:path>
              </a:pathLst>
            </a:custGeom>
            <a:noFill/>
            <a:ln w="12700">
              <a:solidFill>
                <a:srgbClr val="06F8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91" name="群組 1190">
            <a:extLst>
              <a:ext uri="{FF2B5EF4-FFF2-40B4-BE49-F238E27FC236}">
                <a16:creationId xmlns:a16="http://schemas.microsoft.com/office/drawing/2014/main" id="{67AE107A-1EF8-FE6C-F116-568DE3D7F3AC}"/>
              </a:ext>
            </a:extLst>
          </p:cNvPr>
          <p:cNvGrpSpPr/>
          <p:nvPr/>
        </p:nvGrpSpPr>
        <p:grpSpPr>
          <a:xfrm>
            <a:off x="10728149" y="3856545"/>
            <a:ext cx="1170000" cy="1656000"/>
            <a:chOff x="10728149" y="3856545"/>
            <a:chExt cx="1170000" cy="1656000"/>
          </a:xfrm>
        </p:grpSpPr>
        <p:pic>
          <p:nvPicPr>
            <p:cNvPr id="1174" name="圖片 1173">
              <a:extLst>
                <a:ext uri="{FF2B5EF4-FFF2-40B4-BE49-F238E27FC236}">
                  <a16:creationId xmlns:a16="http://schemas.microsoft.com/office/drawing/2014/main" id="{ED26DD7A-ADF5-4C8F-5DC5-81D15E97A493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28149" y="3856545"/>
              <a:ext cx="1170000" cy="1656000"/>
            </a:xfrm>
            <a:prstGeom prst="rect">
              <a:avLst/>
            </a:prstGeom>
          </p:spPr>
        </p:pic>
        <p:sp>
          <p:nvSpPr>
            <p:cNvPr id="1180" name="正方形/長方形 54">
              <a:extLst>
                <a:ext uri="{FF2B5EF4-FFF2-40B4-BE49-F238E27FC236}">
                  <a16:creationId xmlns:a16="http://schemas.microsoft.com/office/drawing/2014/main" id="{C9E867B6-9910-0F1F-ECA7-BB4DD2D21769}"/>
                </a:ext>
              </a:extLst>
            </p:cNvPr>
            <p:cNvSpPr/>
            <p:nvPr/>
          </p:nvSpPr>
          <p:spPr>
            <a:xfrm>
              <a:off x="11165337" y="3937761"/>
              <a:ext cx="223838" cy="124362"/>
            </a:xfrm>
            <a:prstGeom prst="rect">
              <a:avLst/>
            </a:prstGeom>
            <a:solidFill>
              <a:srgbClr val="BCBBB7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en-US" altLang="zh-TW" sz="1100" b="1" dirty="0">
                  <a:solidFill>
                    <a:srgbClr val="4AFB0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rPr>
                <a:t>OK</a:t>
              </a:r>
              <a:endParaRPr lang="en-US" altLang="zh-TW" sz="1050" b="1" dirty="0">
                <a:ln w="19050">
                  <a:noFill/>
                </a:ln>
                <a:solidFill>
                  <a:srgbClr val="4AFB0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endParaRPr>
            </a:p>
          </p:txBody>
        </p:sp>
        <p:sp>
          <p:nvSpPr>
            <p:cNvPr id="1183" name="手繪多邊形: 圖案 1182">
              <a:extLst>
                <a:ext uri="{FF2B5EF4-FFF2-40B4-BE49-F238E27FC236}">
                  <a16:creationId xmlns:a16="http://schemas.microsoft.com/office/drawing/2014/main" id="{A855B22C-C00D-AF45-5485-DD93C5D424A3}"/>
                </a:ext>
              </a:extLst>
            </p:cNvPr>
            <p:cNvSpPr/>
            <p:nvPr/>
          </p:nvSpPr>
          <p:spPr>
            <a:xfrm>
              <a:off x="11272838" y="4248150"/>
              <a:ext cx="33337" cy="845344"/>
            </a:xfrm>
            <a:custGeom>
              <a:avLst/>
              <a:gdLst>
                <a:gd name="connsiteX0" fmla="*/ 33337 w 33337"/>
                <a:gd name="connsiteY0" fmla="*/ 0 h 845344"/>
                <a:gd name="connsiteX1" fmla="*/ 0 w 33337"/>
                <a:gd name="connsiteY1" fmla="*/ 845344 h 84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 h="845344">
                  <a:moveTo>
                    <a:pt x="33337" y="0"/>
                  </a:moveTo>
                  <a:lnTo>
                    <a:pt x="0" y="845344"/>
                  </a:lnTo>
                </a:path>
              </a:pathLst>
            </a:custGeom>
            <a:noFill/>
            <a:ln w="12700">
              <a:solidFill>
                <a:srgbClr val="06F8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4CFA743-07F2-2C3D-DA53-CBF79A105CC2}"/>
              </a:ext>
            </a:extLst>
          </p:cNvPr>
          <p:cNvGrpSpPr/>
          <p:nvPr/>
        </p:nvGrpSpPr>
        <p:grpSpPr>
          <a:xfrm>
            <a:off x="319552" y="1728455"/>
            <a:ext cx="5360926" cy="1445558"/>
            <a:chOff x="319552" y="1728455"/>
            <a:chExt cx="5360926" cy="1445558"/>
          </a:xfrm>
        </p:grpSpPr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68E6B42A-B0EB-89B7-AFB9-58067E290577}"/>
                </a:ext>
              </a:extLst>
            </p:cNvPr>
            <p:cNvGrpSpPr/>
            <p:nvPr/>
          </p:nvGrpSpPr>
          <p:grpSpPr>
            <a:xfrm>
              <a:off x="319552" y="1728455"/>
              <a:ext cx="1445558" cy="1445558"/>
              <a:chOff x="711431" y="1848262"/>
              <a:chExt cx="1445558" cy="1445558"/>
            </a:xfrm>
          </p:grpSpPr>
          <p:sp>
            <p:nvSpPr>
              <p:cNvPr id="115" name="橢圓 114">
                <a:extLst>
                  <a:ext uri="{FF2B5EF4-FFF2-40B4-BE49-F238E27FC236}">
                    <a16:creationId xmlns:a16="http://schemas.microsoft.com/office/drawing/2014/main" id="{66FB304B-EE72-5B6A-001D-602AFDEA0763}"/>
                  </a:ext>
                </a:extLst>
              </p:cNvPr>
              <p:cNvSpPr/>
              <p:nvPr/>
            </p:nvSpPr>
            <p:spPr>
              <a:xfrm>
                <a:off x="711431" y="1848262"/>
                <a:ext cx="1445558" cy="1445558"/>
              </a:xfrm>
              <a:prstGeom prst="ellipse">
                <a:avLst/>
              </a:prstGeom>
              <a:solidFill>
                <a:srgbClr val="4CA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1" name="Image 6" descr="preencoded.png">
                <a:extLst>
                  <a:ext uri="{FF2B5EF4-FFF2-40B4-BE49-F238E27FC236}">
                    <a16:creationId xmlns:a16="http://schemas.microsoft.com/office/drawing/2014/main" id="{7D7C1E9F-9315-0B6B-A68A-58B66245A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0397" y="2017928"/>
                <a:ext cx="614626" cy="655602"/>
              </a:xfrm>
              <a:prstGeom prst="rect">
                <a:avLst/>
              </a:prstGeom>
            </p:spPr>
          </p:pic>
          <p:sp>
            <p:nvSpPr>
              <p:cNvPr id="24" name="テキスト ボックス 16">
                <a:extLst>
                  <a:ext uri="{FF2B5EF4-FFF2-40B4-BE49-F238E27FC236}">
                    <a16:creationId xmlns:a16="http://schemas.microsoft.com/office/drawing/2014/main" id="{44A321D9-50A4-16B9-3BDE-68DAE1687271}"/>
                  </a:ext>
                </a:extLst>
              </p:cNvPr>
              <p:cNvSpPr txBox="1"/>
              <p:nvPr/>
            </p:nvSpPr>
            <p:spPr>
              <a:xfrm>
                <a:off x="832416" y="2621632"/>
                <a:ext cx="12105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sz="2000" b="1" dirty="0">
                    <a:solidFill>
                      <a:schemeClr val="bg1"/>
                    </a:solidFill>
                    <a:latin typeface="+mn-ea"/>
                  </a:rPr>
                  <a:t>部門連携</a:t>
                </a:r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3613BA3A-4D0B-E269-D262-3CE74F9E8236}"/>
                </a:ext>
              </a:extLst>
            </p:cNvPr>
            <p:cNvGrpSpPr/>
            <p:nvPr/>
          </p:nvGrpSpPr>
          <p:grpSpPr>
            <a:xfrm>
              <a:off x="2226559" y="1728455"/>
              <a:ext cx="1527982" cy="1445558"/>
              <a:chOff x="3542102" y="1848262"/>
              <a:chExt cx="1527982" cy="1445558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821CBED6-11C6-52A2-D19B-CBE88718F958}"/>
                  </a:ext>
                </a:extLst>
              </p:cNvPr>
              <p:cNvSpPr/>
              <p:nvPr/>
            </p:nvSpPr>
            <p:spPr>
              <a:xfrm>
                <a:off x="3592779" y="1848262"/>
                <a:ext cx="1445558" cy="1445558"/>
              </a:xfrm>
              <a:prstGeom prst="ellipse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2E6BF0CA-D69E-A2D9-09ED-0C070A4A7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926930" y="2023747"/>
                <a:ext cx="766003" cy="546213"/>
              </a:xfrm>
              <a:prstGeom prst="rect">
                <a:avLst/>
              </a:prstGeom>
            </p:spPr>
          </p:pic>
          <p:sp>
            <p:nvSpPr>
              <p:cNvPr id="125" name="テキスト ボックス 16">
                <a:extLst>
                  <a:ext uri="{FF2B5EF4-FFF2-40B4-BE49-F238E27FC236}">
                    <a16:creationId xmlns:a16="http://schemas.microsoft.com/office/drawing/2014/main" id="{49AF5CF0-5AF6-135A-F9D4-EC1C91399DE2}"/>
                  </a:ext>
                </a:extLst>
              </p:cNvPr>
              <p:cNvSpPr txBox="1"/>
              <p:nvPr/>
            </p:nvSpPr>
            <p:spPr>
              <a:xfrm>
                <a:off x="3542102" y="2621632"/>
                <a:ext cx="15279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000" b="1" dirty="0">
                    <a:solidFill>
                      <a:schemeClr val="bg1"/>
                    </a:solidFill>
                    <a:latin typeface="+mn-ea"/>
                  </a:rPr>
                  <a:t>システム構築</a:t>
                </a:r>
                <a:endParaRPr kumimoji="1" lang="zh-TW" alt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080" name="群組 1079">
              <a:extLst>
                <a:ext uri="{FF2B5EF4-FFF2-40B4-BE49-F238E27FC236}">
                  <a16:creationId xmlns:a16="http://schemas.microsoft.com/office/drawing/2014/main" id="{C1A97B1D-8761-648A-5FE6-1C75AD93B17F}"/>
                </a:ext>
              </a:extLst>
            </p:cNvPr>
            <p:cNvGrpSpPr/>
            <p:nvPr/>
          </p:nvGrpSpPr>
          <p:grpSpPr>
            <a:xfrm>
              <a:off x="1874592" y="2235829"/>
              <a:ext cx="298231" cy="423151"/>
              <a:chOff x="2020737" y="2170574"/>
              <a:chExt cx="298231" cy="423151"/>
            </a:xfrm>
          </p:grpSpPr>
          <p:pic>
            <p:nvPicPr>
              <p:cNvPr id="12" name="Image 7" descr="preencoded.png">
                <a:extLst>
                  <a:ext uri="{FF2B5EF4-FFF2-40B4-BE49-F238E27FC236}">
                    <a16:creationId xmlns:a16="http://schemas.microsoft.com/office/drawing/2014/main" id="{C0557190-4C10-6D44-0B90-9C63B9A1A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0737" y="2170574"/>
                <a:ext cx="198352" cy="423151"/>
              </a:xfrm>
              <a:prstGeom prst="rect">
                <a:avLst/>
              </a:prstGeom>
            </p:spPr>
          </p:pic>
          <p:pic>
            <p:nvPicPr>
              <p:cNvPr id="1079" name="Image 7" descr="preencoded.png">
                <a:extLst>
                  <a:ext uri="{FF2B5EF4-FFF2-40B4-BE49-F238E27FC236}">
                    <a16:creationId xmlns:a16="http://schemas.microsoft.com/office/drawing/2014/main" id="{B721B1AD-1618-17E0-4A8A-A651749B0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0616" y="2170574"/>
                <a:ext cx="198352" cy="423151"/>
              </a:xfrm>
              <a:prstGeom prst="rect">
                <a:avLst/>
              </a:prstGeom>
            </p:spPr>
          </p:pic>
        </p:grpSp>
        <p:grpSp>
          <p:nvGrpSpPr>
            <p:cNvPr id="1081" name="群組 1080">
              <a:extLst>
                <a:ext uri="{FF2B5EF4-FFF2-40B4-BE49-F238E27FC236}">
                  <a16:creationId xmlns:a16="http://schemas.microsoft.com/office/drawing/2014/main" id="{B30EC35F-81B6-3EA4-6678-37EB4D030C77}"/>
                </a:ext>
              </a:extLst>
            </p:cNvPr>
            <p:cNvGrpSpPr/>
            <p:nvPr/>
          </p:nvGrpSpPr>
          <p:grpSpPr>
            <a:xfrm>
              <a:off x="3826705" y="2231397"/>
              <a:ext cx="298231" cy="423151"/>
              <a:chOff x="2020737" y="2170574"/>
              <a:chExt cx="298231" cy="423151"/>
            </a:xfrm>
          </p:grpSpPr>
          <p:pic>
            <p:nvPicPr>
              <p:cNvPr id="1082" name="Image 7" descr="preencoded.png">
                <a:extLst>
                  <a:ext uri="{FF2B5EF4-FFF2-40B4-BE49-F238E27FC236}">
                    <a16:creationId xmlns:a16="http://schemas.microsoft.com/office/drawing/2014/main" id="{F05B994D-8BD7-6184-E9B8-94B9C7273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0737" y="2170574"/>
                <a:ext cx="198352" cy="423151"/>
              </a:xfrm>
              <a:prstGeom prst="rect">
                <a:avLst/>
              </a:prstGeom>
            </p:spPr>
          </p:pic>
          <p:pic>
            <p:nvPicPr>
              <p:cNvPr id="1083" name="Image 7" descr="preencoded.png">
                <a:extLst>
                  <a:ext uri="{FF2B5EF4-FFF2-40B4-BE49-F238E27FC236}">
                    <a16:creationId xmlns:a16="http://schemas.microsoft.com/office/drawing/2014/main" id="{27CE72EC-B2D2-5B72-14B7-5F2B7B66A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0616" y="2170574"/>
                <a:ext cx="198352" cy="423151"/>
              </a:xfrm>
              <a:prstGeom prst="rect">
                <a:avLst/>
              </a:prstGeom>
            </p:spPr>
          </p:pic>
        </p:grpSp>
        <p:grpSp>
          <p:nvGrpSpPr>
            <p:cNvPr id="1206" name="群組 1205">
              <a:extLst>
                <a:ext uri="{FF2B5EF4-FFF2-40B4-BE49-F238E27FC236}">
                  <a16:creationId xmlns:a16="http://schemas.microsoft.com/office/drawing/2014/main" id="{50BD2258-9A62-FD36-D265-8B44D85C972D}"/>
                </a:ext>
              </a:extLst>
            </p:cNvPr>
            <p:cNvGrpSpPr/>
            <p:nvPr/>
          </p:nvGrpSpPr>
          <p:grpSpPr>
            <a:xfrm>
              <a:off x="4234920" y="1728455"/>
              <a:ext cx="1445558" cy="1445558"/>
              <a:chOff x="4234920" y="1728455"/>
              <a:chExt cx="1445558" cy="1445558"/>
            </a:xfrm>
          </p:grpSpPr>
          <p:sp>
            <p:nvSpPr>
              <p:cNvPr id="134" name="橢圓 133">
                <a:extLst>
                  <a:ext uri="{FF2B5EF4-FFF2-40B4-BE49-F238E27FC236}">
                    <a16:creationId xmlns:a16="http://schemas.microsoft.com/office/drawing/2014/main" id="{1363780B-0C16-227A-2BAD-CED7FB9FCACA}"/>
                  </a:ext>
                </a:extLst>
              </p:cNvPr>
              <p:cNvSpPr/>
              <p:nvPr/>
            </p:nvSpPr>
            <p:spPr>
              <a:xfrm>
                <a:off x="4234920" y="1728455"/>
                <a:ext cx="1445558" cy="1445558"/>
              </a:xfrm>
              <a:prstGeom prst="ellipse">
                <a:avLst/>
              </a:prstGeom>
              <a:solidFill>
                <a:srgbClr val="FF9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6" name="テキスト ボックス 16">
                <a:extLst>
                  <a:ext uri="{FF2B5EF4-FFF2-40B4-BE49-F238E27FC236}">
                    <a16:creationId xmlns:a16="http://schemas.microsoft.com/office/drawing/2014/main" id="{10D947AF-730D-EA76-BF66-51912CC1771F}"/>
                  </a:ext>
                </a:extLst>
              </p:cNvPr>
              <p:cNvSpPr txBox="1"/>
              <p:nvPr/>
            </p:nvSpPr>
            <p:spPr>
              <a:xfrm>
                <a:off x="4342940" y="2501825"/>
                <a:ext cx="12105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sz="2000" b="1" dirty="0">
                    <a:solidFill>
                      <a:schemeClr val="bg1"/>
                    </a:solidFill>
                    <a:latin typeface="+mn-ea"/>
                  </a:rPr>
                  <a:t>初期確認</a:t>
                </a:r>
              </a:p>
            </p:txBody>
          </p:sp>
          <p:pic>
            <p:nvPicPr>
              <p:cNvPr id="1203" name="圖片 1202">
                <a:extLst>
                  <a:ext uri="{FF2B5EF4-FFF2-40B4-BE49-F238E27FC236}">
                    <a16:creationId xmlns:a16="http://schemas.microsoft.com/office/drawing/2014/main" id="{80D4032F-EC5F-15D2-0D9F-1E3600AA1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biLevel thresh="75000"/>
              </a:blip>
              <a:stretch>
                <a:fillRect/>
              </a:stretch>
            </p:blipFill>
            <p:spPr>
              <a:xfrm>
                <a:off x="4623511" y="1887285"/>
                <a:ext cx="659306" cy="562868"/>
              </a:xfrm>
              <a:prstGeom prst="rect">
                <a:avLst/>
              </a:prstGeom>
            </p:spPr>
          </p:pic>
        </p:grpSp>
      </p:grpSp>
      <p:cxnSp>
        <p:nvCxnSpPr>
          <p:cNvPr id="1210" name="直線接點 1209">
            <a:extLst>
              <a:ext uri="{FF2B5EF4-FFF2-40B4-BE49-F238E27FC236}">
                <a16:creationId xmlns:a16="http://schemas.microsoft.com/office/drawing/2014/main" id="{F4F91EC8-5C7E-960F-2F39-8FA780312D1E}"/>
              </a:ext>
            </a:extLst>
          </p:cNvPr>
          <p:cNvCxnSpPr/>
          <p:nvPr/>
        </p:nvCxnSpPr>
        <p:spPr>
          <a:xfrm>
            <a:off x="9107263" y="3520382"/>
            <a:ext cx="2772000" cy="0"/>
          </a:xfrm>
          <a:prstGeom prst="line">
            <a:avLst/>
          </a:prstGeom>
          <a:ln w="19050" cap="rnd">
            <a:solidFill>
              <a:srgbClr val="06F8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4" name="正方形/長方形 54">
            <a:extLst>
              <a:ext uri="{FF2B5EF4-FFF2-40B4-BE49-F238E27FC236}">
                <a16:creationId xmlns:a16="http://schemas.microsoft.com/office/drawing/2014/main" id="{DF1BC0B9-52C4-71D7-B569-8624CD1A5D32}"/>
              </a:ext>
            </a:extLst>
          </p:cNvPr>
          <p:cNvSpPr/>
          <p:nvPr/>
        </p:nvSpPr>
        <p:spPr>
          <a:xfrm>
            <a:off x="7016075" y="5209888"/>
            <a:ext cx="1715360" cy="282056"/>
          </a:xfrm>
          <a:prstGeom prst="rect">
            <a:avLst/>
          </a:prstGeom>
          <a:solidFill>
            <a:srgbClr val="4AFB0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lvl="0" algn="ctr">
              <a:buClr>
                <a:srgbClr val="000000"/>
              </a:buClr>
              <a:buSzPts val="4800"/>
            </a:pPr>
            <a:r>
              <a:rPr lang="zh-TW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▲</a:t>
            </a:r>
            <a:r>
              <a:rPr lang="zh-TW" altLang="en-US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 </a:t>
            </a:r>
            <a:r>
              <a:rPr lang="ja-JP" altLang="en-US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割れ検出</a:t>
            </a:r>
            <a:r>
              <a:rPr lang="zh-TW" altLang="en-US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正確</a:t>
            </a:r>
            <a:r>
              <a:rPr lang="zh-TW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 </a:t>
            </a:r>
            <a:r>
              <a:rPr lang="zh-TW" altLang="en-US" sz="14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▲</a:t>
            </a:r>
            <a:endParaRPr lang="en-US" altLang="zh-TW" sz="1600" dirty="0">
              <a:ln w="19050">
                <a:noFill/>
              </a:ln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S PGothic"/>
              <a:sym typeface="MS PGothic"/>
            </a:endParaRPr>
          </a:p>
        </p:txBody>
      </p:sp>
      <p:sp>
        <p:nvSpPr>
          <p:cNvPr id="1220" name="正方形/長方形 54">
            <a:extLst>
              <a:ext uri="{FF2B5EF4-FFF2-40B4-BE49-F238E27FC236}">
                <a16:creationId xmlns:a16="http://schemas.microsoft.com/office/drawing/2014/main" id="{947B5AB8-A06C-D9FD-AAD8-9A758DF06F90}"/>
              </a:ext>
            </a:extLst>
          </p:cNvPr>
          <p:cNvSpPr/>
          <p:nvPr/>
        </p:nvSpPr>
        <p:spPr>
          <a:xfrm>
            <a:off x="9552067" y="5209888"/>
            <a:ext cx="2189611" cy="282056"/>
          </a:xfrm>
          <a:prstGeom prst="rect">
            <a:avLst/>
          </a:prstGeom>
          <a:solidFill>
            <a:srgbClr val="4AFB0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lvl="0" algn="ctr">
              <a:buClr>
                <a:srgbClr val="000000"/>
              </a:buClr>
              <a:buSzPts val="4800"/>
            </a:pPr>
            <a:r>
              <a:rPr lang="zh-TW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▲</a:t>
            </a:r>
            <a:r>
              <a:rPr lang="zh-TW" altLang="en-US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 前</a:t>
            </a:r>
            <a:r>
              <a:rPr lang="en-US" altLang="zh-TW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/</a:t>
            </a:r>
            <a:r>
              <a:rPr lang="zh-TW" altLang="en-US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後端面</a:t>
            </a:r>
            <a:r>
              <a:rPr lang="ja-JP" altLang="en-US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検出</a:t>
            </a:r>
            <a:r>
              <a:rPr lang="zh-TW" altLang="en-US" sz="16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正確</a:t>
            </a:r>
            <a:r>
              <a:rPr lang="zh-TW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 </a:t>
            </a:r>
            <a:r>
              <a:rPr lang="zh-TW" altLang="en-US" sz="14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rPr>
              <a:t>▲</a:t>
            </a:r>
            <a:endParaRPr lang="en-US" altLang="zh-TW" sz="1600" dirty="0">
              <a:ln w="19050">
                <a:noFill/>
              </a:ln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S PGothic"/>
              <a:sym typeface="MS PGothic"/>
            </a:endParaRPr>
          </a:p>
        </p:txBody>
      </p:sp>
      <p:grpSp>
        <p:nvGrpSpPr>
          <p:cNvPr id="1277" name="群組 1276">
            <a:extLst>
              <a:ext uri="{FF2B5EF4-FFF2-40B4-BE49-F238E27FC236}">
                <a16:creationId xmlns:a16="http://schemas.microsoft.com/office/drawing/2014/main" id="{21A7B402-89BD-4616-E24C-32118FC3FEFC}"/>
              </a:ext>
            </a:extLst>
          </p:cNvPr>
          <p:cNvGrpSpPr/>
          <p:nvPr/>
        </p:nvGrpSpPr>
        <p:grpSpPr>
          <a:xfrm>
            <a:off x="8373749" y="1762555"/>
            <a:ext cx="1416821" cy="441876"/>
            <a:chOff x="8443228" y="1762555"/>
            <a:chExt cx="1416821" cy="441876"/>
          </a:xfrm>
        </p:grpSpPr>
        <p:sp>
          <p:nvSpPr>
            <p:cNvPr id="1221" name="正方形/長方形 54">
              <a:extLst>
                <a:ext uri="{FF2B5EF4-FFF2-40B4-BE49-F238E27FC236}">
                  <a16:creationId xmlns:a16="http://schemas.microsoft.com/office/drawing/2014/main" id="{C1197AD5-31E2-2A62-6E8F-B0E44E46775D}"/>
                </a:ext>
              </a:extLst>
            </p:cNvPr>
            <p:cNvSpPr/>
            <p:nvPr/>
          </p:nvSpPr>
          <p:spPr>
            <a:xfrm>
              <a:off x="8557033" y="1762555"/>
              <a:ext cx="1303016" cy="441876"/>
            </a:xfrm>
            <a:prstGeom prst="rightArrow">
              <a:avLst>
                <a:gd name="adj1" fmla="val 53831"/>
                <a:gd name="adj2" fmla="val 80503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zh-TW" altLang="en-US" sz="1400" b="1" dirty="0">
                  <a:ln w="19050">
                    <a:noFill/>
                  </a:ln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rPr>
                <a:t>白色背板設置</a:t>
              </a:r>
              <a:endParaRPr lang="en-US" altLang="zh-TW" sz="1600" dirty="0">
                <a:ln w="1905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S PGothic"/>
                <a:sym typeface="MS PGothic"/>
              </a:endParaRPr>
            </a:p>
          </p:txBody>
        </p:sp>
        <p:sp>
          <p:nvSpPr>
            <p:cNvPr id="1222" name="矩形 1221">
              <a:extLst>
                <a:ext uri="{FF2B5EF4-FFF2-40B4-BE49-F238E27FC236}">
                  <a16:creationId xmlns:a16="http://schemas.microsoft.com/office/drawing/2014/main" id="{9B2A59AB-4F42-D274-E1EB-178834033C59}"/>
                </a:ext>
              </a:extLst>
            </p:cNvPr>
            <p:cNvSpPr/>
            <p:nvPr/>
          </p:nvSpPr>
          <p:spPr>
            <a:xfrm>
              <a:off x="8502285" y="1864518"/>
              <a:ext cx="45719" cy="237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23" name="矩形 1222">
              <a:extLst>
                <a:ext uri="{FF2B5EF4-FFF2-40B4-BE49-F238E27FC236}">
                  <a16:creationId xmlns:a16="http://schemas.microsoft.com/office/drawing/2014/main" id="{A0AB7891-9930-5F27-23AE-DC3E36F3A952}"/>
                </a:ext>
              </a:extLst>
            </p:cNvPr>
            <p:cNvSpPr/>
            <p:nvPr/>
          </p:nvSpPr>
          <p:spPr>
            <a:xfrm>
              <a:off x="8443228" y="1864518"/>
              <a:ext cx="45719" cy="237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cxnSp>
        <p:nvCxnSpPr>
          <p:cNvPr id="1289" name="直線接點 1288">
            <a:extLst>
              <a:ext uri="{FF2B5EF4-FFF2-40B4-BE49-F238E27FC236}">
                <a16:creationId xmlns:a16="http://schemas.microsoft.com/office/drawing/2014/main" id="{5184A76E-9E1E-2537-0214-532ED04FE6C1}"/>
              </a:ext>
            </a:extLst>
          </p:cNvPr>
          <p:cNvCxnSpPr/>
          <p:nvPr/>
        </p:nvCxnSpPr>
        <p:spPr>
          <a:xfrm>
            <a:off x="9107263" y="3554597"/>
            <a:ext cx="2772000" cy="0"/>
          </a:xfrm>
          <a:prstGeom prst="line">
            <a:avLst/>
          </a:prstGeom>
          <a:ln w="19050" cap="rnd">
            <a:solidFill>
              <a:srgbClr val="06F8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33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5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5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1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" grpId="0" animBg="1"/>
      <p:bldP spid="1213" grpId="0" animBg="1"/>
      <p:bldP spid="49" grpId="0"/>
      <p:bldP spid="1214" grpId="0" animBg="1"/>
      <p:bldP spid="12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5F3F-ACDE-33F7-C074-05D420096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矩形: 圓角 910">
            <a:extLst>
              <a:ext uri="{FF2B5EF4-FFF2-40B4-BE49-F238E27FC236}">
                <a16:creationId xmlns:a16="http://schemas.microsoft.com/office/drawing/2014/main" id="{0BD1F902-A4DA-BD23-9C28-1E2D957BF0A2}"/>
              </a:ext>
            </a:extLst>
          </p:cNvPr>
          <p:cNvSpPr/>
          <p:nvPr/>
        </p:nvSpPr>
        <p:spPr>
          <a:xfrm>
            <a:off x="8325945" y="1856303"/>
            <a:ext cx="3384000" cy="1572697"/>
          </a:xfrm>
          <a:prstGeom prst="roundRect">
            <a:avLst>
              <a:gd name="adj" fmla="val 7512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8D5C02-395A-3B05-F9CF-BD2DCA696C63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7309630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実践</a:t>
            </a:r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_2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：</a:t>
            </a:r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DX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システム初期テストの結果！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175CC9C-2B73-70C2-2012-634640B7CA13}"/>
              </a:ext>
            </a:extLst>
          </p:cNvPr>
          <p:cNvGrpSpPr/>
          <p:nvPr/>
        </p:nvGrpSpPr>
        <p:grpSpPr>
          <a:xfrm>
            <a:off x="378491" y="999068"/>
            <a:ext cx="5409235" cy="461665"/>
            <a:chOff x="349913" y="1304354"/>
            <a:chExt cx="5409235" cy="461665"/>
          </a:xfrm>
        </p:grpSpPr>
        <p:sp>
          <p:nvSpPr>
            <p:cNvPr id="9" name="テキスト ボックス 16">
              <a:extLst>
                <a:ext uri="{FF2B5EF4-FFF2-40B4-BE49-F238E27FC236}">
                  <a16:creationId xmlns:a16="http://schemas.microsoft.com/office/drawing/2014/main" id="{1755119F-53E2-B306-92EC-16DC53D4C8C8}"/>
                </a:ext>
              </a:extLst>
            </p:cNvPr>
            <p:cNvSpPr txBox="1"/>
            <p:nvPr/>
          </p:nvSpPr>
          <p:spPr>
            <a:xfrm>
              <a:off x="777784" y="1304354"/>
              <a:ext cx="4981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DX</a:t>
              </a:r>
              <a:r>
                <a:rPr kumimoji="1" lang="ja-JP" altLang="en-US" sz="2400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画像検出システム初期テスト：</a:t>
              </a:r>
            </a:p>
          </p:txBody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54D93CB-FE33-449C-1A17-FCB37094C0F5}"/>
                </a:ext>
              </a:extLst>
            </p:cNvPr>
            <p:cNvGrpSpPr/>
            <p:nvPr/>
          </p:nvGrpSpPr>
          <p:grpSpPr>
            <a:xfrm>
              <a:off x="349913" y="1335986"/>
              <a:ext cx="397409" cy="412340"/>
              <a:chOff x="642316" y="1973639"/>
              <a:chExt cx="397409" cy="412340"/>
            </a:xfrm>
          </p:grpSpPr>
          <p:sp>
            <p:nvSpPr>
              <p:cNvPr id="134" name="橢圓 133">
                <a:extLst>
                  <a:ext uri="{FF2B5EF4-FFF2-40B4-BE49-F238E27FC236}">
                    <a16:creationId xmlns:a16="http://schemas.microsoft.com/office/drawing/2014/main" id="{0BBD0D71-AFBF-6CAE-48D5-E270DA155380}"/>
                  </a:ext>
                </a:extLst>
              </p:cNvPr>
              <p:cNvSpPr/>
              <p:nvPr/>
            </p:nvSpPr>
            <p:spPr>
              <a:xfrm>
                <a:off x="642316" y="1988570"/>
                <a:ext cx="397409" cy="397409"/>
              </a:xfrm>
              <a:prstGeom prst="ellipse">
                <a:avLst/>
              </a:prstGeom>
              <a:solidFill>
                <a:srgbClr val="001F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37" name="Image 12" descr="preencoded.png">
                <a:extLst>
                  <a:ext uri="{FF2B5EF4-FFF2-40B4-BE49-F238E27FC236}">
                    <a16:creationId xmlns:a16="http://schemas.microsoft.com/office/drawing/2014/main" id="{992A7B38-1E22-7F7D-A7C0-B265C0B96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089" y="1973639"/>
                <a:ext cx="292163" cy="389552"/>
              </a:xfrm>
              <a:prstGeom prst="rect">
                <a:avLst/>
              </a:prstGeom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A581BC1-B45C-97A6-1EF7-9B3D697E2626}"/>
              </a:ext>
            </a:extLst>
          </p:cNvPr>
          <p:cNvGrpSpPr/>
          <p:nvPr/>
        </p:nvGrpSpPr>
        <p:grpSpPr>
          <a:xfrm>
            <a:off x="787833" y="1911660"/>
            <a:ext cx="793104" cy="802662"/>
            <a:chOff x="787833" y="1911660"/>
            <a:chExt cx="793104" cy="802662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10502FB7-4D21-BECB-FC0E-D8523C9B2501}"/>
                </a:ext>
              </a:extLst>
            </p:cNvPr>
            <p:cNvSpPr/>
            <p:nvPr/>
          </p:nvSpPr>
          <p:spPr>
            <a:xfrm rot="8110348">
              <a:off x="1362891" y="1911660"/>
              <a:ext cx="218046" cy="136534"/>
            </a:xfrm>
            <a:prstGeom prst="triangle">
              <a:avLst>
                <a:gd name="adj" fmla="val 63900"/>
              </a:avLst>
            </a:prstGeom>
            <a:solidFill>
              <a:srgbClr val="861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13E93116-4A2E-2A39-358B-03D226BA11DA}"/>
                </a:ext>
              </a:extLst>
            </p:cNvPr>
            <p:cNvSpPr/>
            <p:nvPr/>
          </p:nvSpPr>
          <p:spPr>
            <a:xfrm rot="18889652" flipV="1">
              <a:off x="747077" y="2537032"/>
              <a:ext cx="218046" cy="136534"/>
            </a:xfrm>
            <a:prstGeom prst="triangle">
              <a:avLst>
                <a:gd name="adj" fmla="val 63900"/>
              </a:avLst>
            </a:prstGeom>
            <a:solidFill>
              <a:srgbClr val="861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D7303D9-0E18-58E6-4105-E39BEAB0EB59}"/>
              </a:ext>
            </a:extLst>
          </p:cNvPr>
          <p:cNvGrpSpPr/>
          <p:nvPr/>
        </p:nvGrpSpPr>
        <p:grpSpPr>
          <a:xfrm>
            <a:off x="734047" y="1530281"/>
            <a:ext cx="7308000" cy="4214022"/>
            <a:chOff x="734047" y="1530281"/>
            <a:chExt cx="7308000" cy="4214022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92033384-89F9-6DD1-159D-2BC1ADE24D13}"/>
                </a:ext>
              </a:extLst>
            </p:cNvPr>
            <p:cNvSpPr/>
            <p:nvPr/>
          </p:nvSpPr>
          <p:spPr>
            <a:xfrm>
              <a:off x="3490321" y="1593850"/>
              <a:ext cx="1792334" cy="336541"/>
            </a:xfrm>
            <a:prstGeom prst="roundRect">
              <a:avLst>
                <a:gd name="adj" fmla="val 1195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7DCDB8D-B89D-DE7D-7AAB-800613CFDD73}"/>
                </a:ext>
              </a:extLst>
            </p:cNvPr>
            <p:cNvGrpSpPr/>
            <p:nvPr/>
          </p:nvGrpSpPr>
          <p:grpSpPr>
            <a:xfrm>
              <a:off x="734047" y="1856303"/>
              <a:ext cx="7308000" cy="3888000"/>
              <a:chOff x="734047" y="1856303"/>
              <a:chExt cx="7308000" cy="3888000"/>
            </a:xfrm>
          </p:grpSpPr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BE21652-B723-09AA-AAF3-C9B3ACE88FAB}"/>
                  </a:ext>
                </a:extLst>
              </p:cNvPr>
              <p:cNvSpPr/>
              <p:nvPr/>
            </p:nvSpPr>
            <p:spPr>
              <a:xfrm>
                <a:off x="734047" y="1856303"/>
                <a:ext cx="7308000" cy="3888000"/>
              </a:xfrm>
              <a:prstGeom prst="roundRect">
                <a:avLst>
                  <a:gd name="adj" fmla="val 149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EBE4B0BB-2298-3CE4-DB5C-BF7C21913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611" t="3424" r="688"/>
              <a:stretch>
                <a:fillRect/>
              </a:stretch>
            </p:blipFill>
            <p:spPr>
              <a:xfrm>
                <a:off x="775899" y="1894403"/>
                <a:ext cx="7218751" cy="3814172"/>
              </a:xfrm>
              <a:prstGeom prst="roundRect">
                <a:avLst>
                  <a:gd name="adj" fmla="val 747"/>
                </a:avLst>
              </a:prstGeom>
            </p:spPr>
          </p:pic>
        </p:grpSp>
        <p:sp>
          <p:nvSpPr>
            <p:cNvPr id="17" name="正方形/長方形 54">
              <a:extLst>
                <a:ext uri="{FF2B5EF4-FFF2-40B4-BE49-F238E27FC236}">
                  <a16:creationId xmlns:a16="http://schemas.microsoft.com/office/drawing/2014/main" id="{22705902-970D-8361-94C7-0D0EFE528F12}"/>
                </a:ext>
              </a:extLst>
            </p:cNvPr>
            <p:cNvSpPr/>
            <p:nvPr/>
          </p:nvSpPr>
          <p:spPr>
            <a:xfrm>
              <a:off x="3505590" y="1530281"/>
              <a:ext cx="181571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ja-JP" altLang="en-US" sz="2000" b="1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システム界面</a:t>
              </a:r>
              <a:endParaRPr lang="en-US" altLang="zh-TW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7E39F84E-774C-21FE-D6A0-92BACE0B6C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A847FE1-5316-41FE-D33E-58F967A12E5E}"/>
              </a:ext>
            </a:extLst>
          </p:cNvPr>
          <p:cNvSpPr/>
          <p:nvPr/>
        </p:nvSpPr>
        <p:spPr>
          <a:xfrm>
            <a:off x="3693762" y="5914067"/>
            <a:ext cx="4801314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感動的な初期テスト結果！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正方形/長方形 54">
            <a:extLst>
              <a:ext uri="{FF2B5EF4-FFF2-40B4-BE49-F238E27FC236}">
                <a16:creationId xmlns:a16="http://schemas.microsoft.com/office/drawing/2014/main" id="{80D10905-C4B5-4B77-5D67-C23F501D8035}"/>
              </a:ext>
            </a:extLst>
          </p:cNvPr>
          <p:cNvSpPr/>
          <p:nvPr/>
        </p:nvSpPr>
        <p:spPr>
          <a:xfrm>
            <a:off x="8713633" y="1467250"/>
            <a:ext cx="242406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4800"/>
            </a:pPr>
            <a:r>
              <a:rPr kumimoji="1" lang="zh-TW" altLang="en-US" sz="1600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▼</a:t>
            </a:r>
            <a:r>
              <a:rPr kumimoji="1" lang="zh-TW" altLang="en-US" sz="1050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ja-JP" altLang="en-US" sz="20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システム実際画像</a:t>
            </a:r>
            <a:endParaRPr lang="en-US" altLang="zh-TW" b="1" dirty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  <a:cs typeface="MS PGothic"/>
              <a:sym typeface="MS PGothic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8E86F03-3654-8CFB-10F5-F2CE6CF65607}"/>
              </a:ext>
            </a:extLst>
          </p:cNvPr>
          <p:cNvSpPr/>
          <p:nvPr/>
        </p:nvSpPr>
        <p:spPr>
          <a:xfrm>
            <a:off x="3609975" y="2701925"/>
            <a:ext cx="1295400" cy="676275"/>
          </a:xfrm>
          <a:prstGeom prst="roundRect">
            <a:avLst>
              <a:gd name="adj" fmla="val 7512"/>
            </a:avLst>
          </a:prstGeom>
          <a:solidFill>
            <a:srgbClr val="FFC1D4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6F36EFD-7DDD-0AF3-B899-3AB6758EB4F1}"/>
              </a:ext>
            </a:extLst>
          </p:cNvPr>
          <p:cNvGrpSpPr/>
          <p:nvPr/>
        </p:nvGrpSpPr>
        <p:grpSpPr>
          <a:xfrm>
            <a:off x="787779" y="3987800"/>
            <a:ext cx="7258294" cy="1729945"/>
            <a:chOff x="787779" y="3987800"/>
            <a:chExt cx="7258294" cy="1729945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D0CCD3CA-455B-FE70-4454-A463BDE72F91}"/>
                </a:ext>
              </a:extLst>
            </p:cNvPr>
            <p:cNvGrpSpPr/>
            <p:nvPr/>
          </p:nvGrpSpPr>
          <p:grpSpPr>
            <a:xfrm>
              <a:off x="863600" y="3987800"/>
              <a:ext cx="7100300" cy="1710000"/>
              <a:chOff x="863600" y="3987800"/>
              <a:chExt cx="7100300" cy="1710000"/>
            </a:xfrm>
          </p:grpSpPr>
          <p:sp>
            <p:nvSpPr>
              <p:cNvPr id="896" name="矩形 895">
                <a:extLst>
                  <a:ext uri="{FF2B5EF4-FFF2-40B4-BE49-F238E27FC236}">
                    <a16:creationId xmlns:a16="http://schemas.microsoft.com/office/drawing/2014/main" id="{20F1B466-1381-F01B-2241-0B4651874B93}"/>
                  </a:ext>
                </a:extLst>
              </p:cNvPr>
              <p:cNvSpPr/>
              <p:nvPr/>
            </p:nvSpPr>
            <p:spPr>
              <a:xfrm>
                <a:off x="863600" y="3987800"/>
                <a:ext cx="1195200" cy="171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97" name="矩形 896">
                <a:extLst>
                  <a:ext uri="{FF2B5EF4-FFF2-40B4-BE49-F238E27FC236}">
                    <a16:creationId xmlns:a16="http://schemas.microsoft.com/office/drawing/2014/main" id="{4E3F2897-F4A8-5C9D-2496-F78FABE2B9EA}"/>
                  </a:ext>
                </a:extLst>
              </p:cNvPr>
              <p:cNvSpPr/>
              <p:nvPr/>
            </p:nvSpPr>
            <p:spPr>
              <a:xfrm>
                <a:off x="6768700" y="3987800"/>
                <a:ext cx="1195200" cy="171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98" name="矩形 897">
                <a:extLst>
                  <a:ext uri="{FF2B5EF4-FFF2-40B4-BE49-F238E27FC236}">
                    <a16:creationId xmlns:a16="http://schemas.microsoft.com/office/drawing/2014/main" id="{8D0EF7B4-132B-4E98-E37E-801D24186A99}"/>
                  </a:ext>
                </a:extLst>
              </p:cNvPr>
              <p:cNvSpPr/>
              <p:nvPr/>
            </p:nvSpPr>
            <p:spPr>
              <a:xfrm>
                <a:off x="2058800" y="3987800"/>
                <a:ext cx="4709900" cy="171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99" name="矩形 898">
                <a:extLst>
                  <a:ext uri="{FF2B5EF4-FFF2-40B4-BE49-F238E27FC236}">
                    <a16:creationId xmlns:a16="http://schemas.microsoft.com/office/drawing/2014/main" id="{D1EE00F0-4336-1E58-E16D-13CF51E9803E}"/>
                  </a:ext>
                </a:extLst>
              </p:cNvPr>
              <p:cNvSpPr/>
              <p:nvPr/>
            </p:nvSpPr>
            <p:spPr>
              <a:xfrm>
                <a:off x="2316740" y="4364546"/>
                <a:ext cx="681037" cy="842454"/>
              </a:xfrm>
              <a:prstGeom prst="rect">
                <a:avLst/>
              </a:prstGeom>
              <a:noFill/>
              <a:ln w="9525">
                <a:solidFill>
                  <a:srgbClr val="06F8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00" name="正方形/長方形 54">
                <a:extLst>
                  <a:ext uri="{FF2B5EF4-FFF2-40B4-BE49-F238E27FC236}">
                    <a16:creationId xmlns:a16="http://schemas.microsoft.com/office/drawing/2014/main" id="{B84E186D-EB40-936D-B075-AB38813472F8}"/>
                  </a:ext>
                </a:extLst>
              </p:cNvPr>
              <p:cNvSpPr/>
              <p:nvPr/>
            </p:nvSpPr>
            <p:spPr>
              <a:xfrm>
                <a:off x="2515179" y="4102989"/>
                <a:ext cx="223838" cy="124362"/>
              </a:xfrm>
              <a:prstGeom prst="rect">
                <a:avLst/>
              </a:prstGeom>
              <a:solidFill>
                <a:srgbClr val="ABA9AA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>
                <a:no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en-US" altLang="zh-TW" sz="1100" b="1" dirty="0">
                    <a:solidFill>
                      <a:srgbClr val="06F82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S PGothic"/>
                    <a:sym typeface="MS PGothic"/>
                  </a:rPr>
                  <a:t>OK</a:t>
                </a:r>
                <a:endParaRPr lang="en-US" altLang="zh-TW" sz="1050" b="1" dirty="0">
                  <a:ln w="19050">
                    <a:noFill/>
                  </a:ln>
                  <a:solidFill>
                    <a:srgbClr val="06F8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endParaRPr>
              </a:p>
            </p:txBody>
          </p:sp>
          <p:sp>
            <p:nvSpPr>
              <p:cNvPr id="901" name="矩形 900">
                <a:extLst>
                  <a:ext uri="{FF2B5EF4-FFF2-40B4-BE49-F238E27FC236}">
                    <a16:creationId xmlns:a16="http://schemas.microsoft.com/office/drawing/2014/main" id="{1F7E7A4F-067B-0E52-0363-5AAD0FA7B102}"/>
                  </a:ext>
                </a:extLst>
              </p:cNvPr>
              <p:cNvSpPr/>
              <p:nvPr/>
            </p:nvSpPr>
            <p:spPr>
              <a:xfrm>
                <a:off x="3505590" y="4364546"/>
                <a:ext cx="681037" cy="842454"/>
              </a:xfrm>
              <a:prstGeom prst="rect">
                <a:avLst/>
              </a:prstGeom>
              <a:noFill/>
              <a:ln w="9525">
                <a:solidFill>
                  <a:srgbClr val="06F8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02" name="正方形/長方形 54">
                <a:extLst>
                  <a:ext uri="{FF2B5EF4-FFF2-40B4-BE49-F238E27FC236}">
                    <a16:creationId xmlns:a16="http://schemas.microsoft.com/office/drawing/2014/main" id="{379941B7-7D2F-DBFD-3E46-37099A8B7C05}"/>
                  </a:ext>
                </a:extLst>
              </p:cNvPr>
              <p:cNvSpPr/>
              <p:nvPr/>
            </p:nvSpPr>
            <p:spPr>
              <a:xfrm>
                <a:off x="3704029" y="4102989"/>
                <a:ext cx="223838" cy="124362"/>
              </a:xfrm>
              <a:prstGeom prst="rect">
                <a:avLst/>
              </a:prstGeom>
              <a:solidFill>
                <a:srgbClr val="ABA9AA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>
                <a:no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en-US" altLang="zh-TW" sz="1100" b="1" dirty="0">
                    <a:solidFill>
                      <a:srgbClr val="06F82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S PGothic"/>
                    <a:sym typeface="MS PGothic"/>
                  </a:rPr>
                  <a:t>OK</a:t>
                </a:r>
                <a:endParaRPr lang="en-US" altLang="zh-TW" sz="1050" b="1" dirty="0">
                  <a:ln w="19050">
                    <a:noFill/>
                  </a:ln>
                  <a:solidFill>
                    <a:srgbClr val="06F8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endParaRPr>
              </a:p>
            </p:txBody>
          </p:sp>
          <p:sp>
            <p:nvSpPr>
              <p:cNvPr id="903" name="矩形 902">
                <a:extLst>
                  <a:ext uri="{FF2B5EF4-FFF2-40B4-BE49-F238E27FC236}">
                    <a16:creationId xmlns:a16="http://schemas.microsoft.com/office/drawing/2014/main" id="{53B55C71-5AE4-9049-4F22-7A2BD652B89D}"/>
                  </a:ext>
                </a:extLst>
              </p:cNvPr>
              <p:cNvSpPr/>
              <p:nvPr/>
            </p:nvSpPr>
            <p:spPr>
              <a:xfrm>
                <a:off x="4686296" y="4364546"/>
                <a:ext cx="681037" cy="842454"/>
              </a:xfrm>
              <a:prstGeom prst="rect">
                <a:avLst/>
              </a:prstGeom>
              <a:noFill/>
              <a:ln w="9525">
                <a:solidFill>
                  <a:srgbClr val="06F8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07" name="正方形/長方形 54">
                <a:extLst>
                  <a:ext uri="{FF2B5EF4-FFF2-40B4-BE49-F238E27FC236}">
                    <a16:creationId xmlns:a16="http://schemas.microsoft.com/office/drawing/2014/main" id="{03A175F5-B137-2B7B-1CFC-7D85D174408A}"/>
                  </a:ext>
                </a:extLst>
              </p:cNvPr>
              <p:cNvSpPr/>
              <p:nvPr/>
            </p:nvSpPr>
            <p:spPr>
              <a:xfrm>
                <a:off x="4868860" y="4102989"/>
                <a:ext cx="223838" cy="124362"/>
              </a:xfrm>
              <a:prstGeom prst="rect">
                <a:avLst/>
              </a:prstGeom>
              <a:solidFill>
                <a:srgbClr val="ABA9AA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>
                <a:no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en-US" altLang="zh-TW" sz="1100" b="1" dirty="0">
                    <a:solidFill>
                      <a:srgbClr val="06F82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S PGothic"/>
                    <a:sym typeface="MS PGothic"/>
                  </a:rPr>
                  <a:t>OK</a:t>
                </a:r>
                <a:endParaRPr lang="en-US" altLang="zh-TW" sz="1050" b="1" dirty="0">
                  <a:ln w="19050">
                    <a:noFill/>
                  </a:ln>
                  <a:solidFill>
                    <a:srgbClr val="06F8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endParaRPr>
              </a:p>
            </p:txBody>
          </p:sp>
          <p:sp>
            <p:nvSpPr>
              <p:cNvPr id="910" name="矩形 909">
                <a:extLst>
                  <a:ext uri="{FF2B5EF4-FFF2-40B4-BE49-F238E27FC236}">
                    <a16:creationId xmlns:a16="http://schemas.microsoft.com/office/drawing/2014/main" id="{C9E11357-0074-9333-18CB-5AB397618A96}"/>
                  </a:ext>
                </a:extLst>
              </p:cNvPr>
              <p:cNvSpPr/>
              <p:nvPr/>
            </p:nvSpPr>
            <p:spPr>
              <a:xfrm>
                <a:off x="5866751" y="4364546"/>
                <a:ext cx="681037" cy="842454"/>
              </a:xfrm>
              <a:prstGeom prst="rect">
                <a:avLst/>
              </a:prstGeom>
              <a:noFill/>
              <a:ln w="9525">
                <a:solidFill>
                  <a:srgbClr val="06F8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13" name="正方形/長方形 54">
                <a:extLst>
                  <a:ext uri="{FF2B5EF4-FFF2-40B4-BE49-F238E27FC236}">
                    <a16:creationId xmlns:a16="http://schemas.microsoft.com/office/drawing/2014/main" id="{634455E3-882F-5C18-6D18-2AD5213950B5}"/>
                  </a:ext>
                </a:extLst>
              </p:cNvPr>
              <p:cNvSpPr/>
              <p:nvPr/>
            </p:nvSpPr>
            <p:spPr>
              <a:xfrm>
                <a:off x="6023915" y="4102989"/>
                <a:ext cx="223838" cy="124362"/>
              </a:xfrm>
              <a:prstGeom prst="rect">
                <a:avLst/>
              </a:prstGeom>
              <a:solidFill>
                <a:srgbClr val="B0AEAF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>
                <a:no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en-US" altLang="zh-TW" sz="1100" b="1" dirty="0">
                    <a:solidFill>
                      <a:srgbClr val="06F82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S PGothic"/>
                    <a:sym typeface="MS PGothic"/>
                  </a:rPr>
                  <a:t>OK</a:t>
                </a:r>
                <a:endParaRPr lang="en-US" altLang="zh-TW" sz="1050" b="1" dirty="0">
                  <a:ln w="19050">
                    <a:noFill/>
                  </a:ln>
                  <a:solidFill>
                    <a:srgbClr val="06F8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endParaRPr>
              </a:p>
            </p:txBody>
          </p:sp>
          <p:sp>
            <p:nvSpPr>
              <p:cNvPr id="915" name="正方形/長方形 54">
                <a:extLst>
                  <a:ext uri="{FF2B5EF4-FFF2-40B4-BE49-F238E27FC236}">
                    <a16:creationId xmlns:a16="http://schemas.microsoft.com/office/drawing/2014/main" id="{F522B17D-7FFB-02B5-B20C-D7EDA16FB442}"/>
                  </a:ext>
                </a:extLst>
              </p:cNvPr>
              <p:cNvSpPr/>
              <p:nvPr/>
            </p:nvSpPr>
            <p:spPr>
              <a:xfrm>
                <a:off x="7225079" y="4102989"/>
                <a:ext cx="223838" cy="124362"/>
              </a:xfrm>
              <a:prstGeom prst="rect">
                <a:avLst/>
              </a:prstGeom>
              <a:solidFill>
                <a:srgbClr val="C1C0BC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>
                <a:no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en-US" altLang="zh-TW" sz="1100" b="1" dirty="0">
                    <a:solidFill>
                      <a:srgbClr val="06F82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S PGothic"/>
                    <a:sym typeface="MS PGothic"/>
                  </a:rPr>
                  <a:t>OK</a:t>
                </a:r>
                <a:endParaRPr lang="en-US" altLang="zh-TW" sz="1050" b="1" dirty="0">
                  <a:ln w="19050">
                    <a:noFill/>
                  </a:ln>
                  <a:solidFill>
                    <a:srgbClr val="06F82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endParaRPr>
              </a:p>
            </p:txBody>
          </p:sp>
          <p:cxnSp>
            <p:nvCxnSpPr>
              <p:cNvPr id="919" name="直線接點 918">
                <a:extLst>
                  <a:ext uri="{FF2B5EF4-FFF2-40B4-BE49-F238E27FC236}">
                    <a16:creationId xmlns:a16="http://schemas.microsoft.com/office/drawing/2014/main" id="{0C654400-3F25-AA5A-01F0-1959AB38DB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19963" y="4394200"/>
                <a:ext cx="46337" cy="887135"/>
              </a:xfrm>
              <a:prstGeom prst="line">
                <a:avLst/>
              </a:prstGeom>
              <a:ln w="15875">
                <a:solidFill>
                  <a:srgbClr val="06F82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正方形/長方形 54">
                <a:extLst>
                  <a:ext uri="{FF2B5EF4-FFF2-40B4-BE49-F238E27FC236}">
                    <a16:creationId xmlns:a16="http://schemas.microsoft.com/office/drawing/2014/main" id="{42D9738B-0F88-351E-6AD5-E072E36EA187}"/>
                  </a:ext>
                </a:extLst>
              </p:cNvPr>
              <p:cNvSpPr/>
              <p:nvPr/>
            </p:nvSpPr>
            <p:spPr>
              <a:xfrm>
                <a:off x="1326329" y="4101784"/>
                <a:ext cx="223838" cy="124362"/>
              </a:xfrm>
              <a:prstGeom prst="rect">
                <a:avLst/>
              </a:prstGeom>
              <a:solidFill>
                <a:srgbClr val="AAABA6"/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>
                <a:noAutofit/>
              </a:bodyPr>
              <a:lstStyle/>
              <a:p>
                <a:pPr lvl="0" algn="ctr">
                  <a:buClr>
                    <a:srgbClr val="000000"/>
                  </a:buClr>
                  <a:buSzPts val="4800"/>
                </a:pPr>
                <a:r>
                  <a:rPr lang="en-US" altLang="zh-TW" sz="11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MS PGothic"/>
                    <a:sym typeface="MS PGothic"/>
                  </a:rPr>
                  <a:t>NG</a:t>
                </a:r>
                <a:endParaRPr lang="en-US" altLang="zh-TW" sz="1050" dirty="0">
                  <a:ln w="19050">
                    <a:noFill/>
                  </a:ln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S PGothic"/>
                  <a:sym typeface="MS PGothic"/>
                </a:endParaRPr>
              </a:p>
            </p:txBody>
          </p:sp>
          <p:sp>
            <p:nvSpPr>
              <p:cNvPr id="33" name="手繪多邊形: 圖案 32">
                <a:extLst>
                  <a:ext uri="{FF2B5EF4-FFF2-40B4-BE49-F238E27FC236}">
                    <a16:creationId xmlns:a16="http://schemas.microsoft.com/office/drawing/2014/main" id="{1CE96C0B-F30C-EB04-31E0-53AFFDC2851B}"/>
                  </a:ext>
                </a:extLst>
              </p:cNvPr>
              <p:cNvSpPr/>
              <p:nvPr/>
            </p:nvSpPr>
            <p:spPr>
              <a:xfrm>
                <a:off x="1439913" y="4413488"/>
                <a:ext cx="238435" cy="890587"/>
              </a:xfrm>
              <a:custGeom>
                <a:avLst/>
                <a:gdLst>
                  <a:gd name="connsiteX0" fmla="*/ 0 w 238435"/>
                  <a:gd name="connsiteY0" fmla="*/ 0 h 890587"/>
                  <a:gd name="connsiteX1" fmla="*/ 180975 w 238435"/>
                  <a:gd name="connsiteY1" fmla="*/ 726281 h 890587"/>
                  <a:gd name="connsiteX2" fmla="*/ 238125 w 238435"/>
                  <a:gd name="connsiteY2" fmla="*/ 759618 h 890587"/>
                  <a:gd name="connsiteX3" fmla="*/ 204788 w 238435"/>
                  <a:gd name="connsiteY3" fmla="*/ 816768 h 890587"/>
                  <a:gd name="connsiteX4" fmla="*/ 226219 w 238435"/>
                  <a:gd name="connsiteY4" fmla="*/ 890587 h 890587"/>
                  <a:gd name="connsiteX0" fmla="*/ 0 w 238435"/>
                  <a:gd name="connsiteY0" fmla="*/ 0 h 890587"/>
                  <a:gd name="connsiteX1" fmla="*/ 180975 w 238435"/>
                  <a:gd name="connsiteY1" fmla="*/ 726281 h 890587"/>
                  <a:gd name="connsiteX2" fmla="*/ 238125 w 238435"/>
                  <a:gd name="connsiteY2" fmla="*/ 759618 h 890587"/>
                  <a:gd name="connsiteX3" fmla="*/ 204788 w 238435"/>
                  <a:gd name="connsiteY3" fmla="*/ 816768 h 890587"/>
                  <a:gd name="connsiteX4" fmla="*/ 226219 w 238435"/>
                  <a:gd name="connsiteY4" fmla="*/ 890587 h 890587"/>
                  <a:gd name="connsiteX0" fmla="*/ 0 w 238435"/>
                  <a:gd name="connsiteY0" fmla="*/ 0 h 890587"/>
                  <a:gd name="connsiteX1" fmla="*/ 180975 w 238435"/>
                  <a:gd name="connsiteY1" fmla="*/ 726281 h 890587"/>
                  <a:gd name="connsiteX2" fmla="*/ 238125 w 238435"/>
                  <a:gd name="connsiteY2" fmla="*/ 759618 h 890587"/>
                  <a:gd name="connsiteX3" fmla="*/ 204788 w 238435"/>
                  <a:gd name="connsiteY3" fmla="*/ 816768 h 890587"/>
                  <a:gd name="connsiteX4" fmla="*/ 226219 w 238435"/>
                  <a:gd name="connsiteY4" fmla="*/ 890587 h 89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35" h="890587">
                    <a:moveTo>
                      <a:pt x="0" y="0"/>
                    </a:moveTo>
                    <a:cubicBezTo>
                      <a:pt x="70644" y="299839"/>
                      <a:pt x="141288" y="599678"/>
                      <a:pt x="180975" y="726281"/>
                    </a:cubicBezTo>
                    <a:cubicBezTo>
                      <a:pt x="218280" y="740965"/>
                      <a:pt x="234156" y="744537"/>
                      <a:pt x="238125" y="759618"/>
                    </a:cubicBezTo>
                    <a:cubicBezTo>
                      <a:pt x="242094" y="774699"/>
                      <a:pt x="206772" y="794940"/>
                      <a:pt x="204788" y="816768"/>
                    </a:cubicBezTo>
                    <a:cubicBezTo>
                      <a:pt x="202804" y="838596"/>
                      <a:pt x="214511" y="864591"/>
                      <a:pt x="226219" y="890587"/>
                    </a:cubicBezTo>
                  </a:path>
                </a:pathLst>
              </a:custGeom>
              <a:noFill/>
              <a:ln w="12700">
                <a:solidFill>
                  <a:srgbClr val="06F8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" name="正方形/長方形 54">
              <a:extLst>
                <a:ext uri="{FF2B5EF4-FFF2-40B4-BE49-F238E27FC236}">
                  <a16:creationId xmlns:a16="http://schemas.microsoft.com/office/drawing/2014/main" id="{91A22044-AEE0-B68D-0817-D6F4CDC77FE8}"/>
                </a:ext>
              </a:extLst>
            </p:cNvPr>
            <p:cNvSpPr/>
            <p:nvPr/>
          </p:nvSpPr>
          <p:spPr>
            <a:xfrm>
              <a:off x="787779" y="5348413"/>
              <a:ext cx="1346844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zh-TW" altLang="en-US" b="1" dirty="0">
                  <a:solidFill>
                    <a:schemeClr val="accent3">
                      <a:lumMod val="75000"/>
                    </a:schemeClr>
                  </a:solidFill>
                  <a:highlight>
                    <a:srgbClr val="00FF00"/>
                  </a:highligh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後端面</a:t>
              </a:r>
              <a:r>
                <a:rPr lang="ja-JP" altLang="en-US" b="1" dirty="0">
                  <a:solidFill>
                    <a:schemeClr val="accent3">
                      <a:lumMod val="75000"/>
                    </a:schemeClr>
                  </a:solidFill>
                  <a:highlight>
                    <a:srgbClr val="00FF00"/>
                  </a:highligh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検査</a:t>
              </a:r>
              <a:endParaRPr lang="en-US" altLang="zh-TW" b="1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  <p:sp>
          <p:nvSpPr>
            <p:cNvPr id="4" name="正方形/長方形 54">
              <a:extLst>
                <a:ext uri="{FF2B5EF4-FFF2-40B4-BE49-F238E27FC236}">
                  <a16:creationId xmlns:a16="http://schemas.microsoft.com/office/drawing/2014/main" id="{0D3A4414-71DC-50A8-7030-CE574881E508}"/>
                </a:ext>
              </a:extLst>
            </p:cNvPr>
            <p:cNvSpPr/>
            <p:nvPr/>
          </p:nvSpPr>
          <p:spPr>
            <a:xfrm>
              <a:off x="6699229" y="5348413"/>
              <a:ext cx="1346844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zh-TW" altLang="en-US" b="1" dirty="0">
                  <a:solidFill>
                    <a:schemeClr val="accent3">
                      <a:lumMod val="75000"/>
                    </a:schemeClr>
                  </a:solidFill>
                  <a:highlight>
                    <a:srgbClr val="00FF00"/>
                  </a:highligh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前端面</a:t>
              </a:r>
              <a:r>
                <a:rPr lang="ja-JP" altLang="en-US" b="1" dirty="0">
                  <a:solidFill>
                    <a:schemeClr val="accent3">
                      <a:lumMod val="75000"/>
                    </a:schemeClr>
                  </a:solidFill>
                  <a:highlight>
                    <a:srgbClr val="00FF00"/>
                  </a:highligh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検査</a:t>
              </a:r>
              <a:endParaRPr lang="en-US" altLang="zh-TW" b="1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  <p:sp>
          <p:nvSpPr>
            <p:cNvPr id="6" name="正方形/長方形 54">
              <a:extLst>
                <a:ext uri="{FF2B5EF4-FFF2-40B4-BE49-F238E27FC236}">
                  <a16:creationId xmlns:a16="http://schemas.microsoft.com/office/drawing/2014/main" id="{95240BFB-00AE-4F8D-E12F-174983D69D89}"/>
                </a:ext>
              </a:extLst>
            </p:cNvPr>
            <p:cNvSpPr/>
            <p:nvPr/>
          </p:nvSpPr>
          <p:spPr>
            <a:xfrm>
              <a:off x="3557503" y="5348413"/>
              <a:ext cx="172515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4800"/>
              </a:pPr>
              <a:r>
                <a:rPr lang="ja-JP" altLang="en-US" b="1" dirty="0">
                  <a:solidFill>
                    <a:schemeClr val="accent3">
                      <a:lumMod val="75000"/>
                    </a:schemeClr>
                  </a:solidFill>
                  <a:highlight>
                    <a:srgbClr val="00FF00"/>
                  </a:highlight>
                  <a:latin typeface="MS PGothic" panose="020B0600070205080204" pitchFamily="34" charset="-128"/>
                  <a:ea typeface="MS PGothic" panose="020B0600070205080204" pitchFamily="34" charset="-128"/>
                  <a:cs typeface="MS PGothic"/>
                  <a:sym typeface="MS PGothic"/>
                </a:rPr>
                <a:t>ガラス表面検査</a:t>
              </a:r>
              <a:endParaRPr lang="en-US" altLang="zh-TW" b="1" dirty="0">
                <a:solidFill>
                  <a:schemeClr val="accent3">
                    <a:lumMod val="75000"/>
                  </a:schemeClr>
                </a:solidFill>
                <a:highlight>
                  <a:srgbClr val="00FF00"/>
                </a:highlight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endParaRP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778AE80F-EC89-5DC3-05DF-A8A5E68E54A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50" b="402"/>
          <a:stretch>
            <a:fillRect/>
          </a:stretch>
        </p:blipFill>
        <p:spPr>
          <a:xfrm>
            <a:off x="726427" y="1850623"/>
            <a:ext cx="779906" cy="780075"/>
          </a:xfrm>
          <a:custGeom>
            <a:avLst/>
            <a:gdLst>
              <a:gd name="connsiteX0" fmla="*/ 268888 w 779906"/>
              <a:gd name="connsiteY0" fmla="*/ 0 h 780075"/>
              <a:gd name="connsiteX1" fmla="*/ 770792 w 779906"/>
              <a:gd name="connsiteY1" fmla="*/ 0 h 780075"/>
              <a:gd name="connsiteX2" fmla="*/ 779906 w 779906"/>
              <a:gd name="connsiteY2" fmla="*/ 3776 h 780075"/>
              <a:gd name="connsiteX3" fmla="*/ 12178 w 779906"/>
              <a:gd name="connsiteY3" fmla="*/ 780075 h 780075"/>
              <a:gd name="connsiteX4" fmla="*/ 5795 w 779906"/>
              <a:gd name="connsiteY4" fmla="*/ 777431 h 780075"/>
              <a:gd name="connsiteX5" fmla="*/ 0 w 779906"/>
              <a:gd name="connsiteY5" fmla="*/ 763442 h 780075"/>
              <a:gd name="connsiteX6" fmla="*/ 0 w 779906"/>
              <a:gd name="connsiteY6" fmla="*/ 271890 h 78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906" h="780075">
                <a:moveTo>
                  <a:pt x="268888" y="0"/>
                </a:moveTo>
                <a:lnTo>
                  <a:pt x="770792" y="0"/>
                </a:lnTo>
                <a:lnTo>
                  <a:pt x="779906" y="3776"/>
                </a:lnTo>
                <a:lnTo>
                  <a:pt x="12178" y="780075"/>
                </a:lnTo>
                <a:lnTo>
                  <a:pt x="5795" y="777431"/>
                </a:lnTo>
                <a:cubicBezTo>
                  <a:pt x="2215" y="773851"/>
                  <a:pt x="0" y="768905"/>
                  <a:pt x="0" y="763442"/>
                </a:cubicBezTo>
                <a:lnTo>
                  <a:pt x="0" y="271890"/>
                </a:lnTo>
                <a:close/>
              </a:path>
            </a:pathLst>
          </a:cu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D9A4D9FF-20A6-D5B7-EF75-F4051B972E53}"/>
              </a:ext>
            </a:extLst>
          </p:cNvPr>
          <p:cNvGrpSpPr/>
          <p:nvPr/>
        </p:nvGrpSpPr>
        <p:grpSpPr>
          <a:xfrm>
            <a:off x="8316180" y="3560758"/>
            <a:ext cx="2357882" cy="369332"/>
            <a:chOff x="8316180" y="3560758"/>
            <a:chExt cx="2357882" cy="369332"/>
          </a:xfrm>
        </p:grpSpPr>
        <p:sp>
          <p:nvSpPr>
            <p:cNvPr id="12" name="正方形/長方形 54">
              <a:extLst>
                <a:ext uri="{FF2B5EF4-FFF2-40B4-BE49-F238E27FC236}">
                  <a16:creationId xmlns:a16="http://schemas.microsoft.com/office/drawing/2014/main" id="{B2CC3E72-99EC-9C61-65A4-82F943AE8061}"/>
                </a:ext>
              </a:extLst>
            </p:cNvPr>
            <p:cNvSpPr/>
            <p:nvPr/>
          </p:nvSpPr>
          <p:spPr>
            <a:xfrm>
              <a:off x="8629913" y="3560758"/>
              <a:ext cx="204414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buClr>
                  <a:srgbClr val="000000"/>
                </a:buClr>
                <a:buSzPts val="4800"/>
              </a:pPr>
              <a:r>
                <a:rPr lang="ja-JP" altLang="en-US" b="1" dirty="0">
                  <a:solidFill>
                    <a:schemeClr val="tx1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MS PGothic"/>
                  <a:sym typeface="MS PGothic"/>
                </a:rPr>
                <a:t>正確率の比較分析</a:t>
              </a:r>
              <a:endParaRPr lang="en-US" altLang="zh-TW" sz="1600" b="1" dirty="0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MS PGothic"/>
                <a:sym typeface="MS PGothic"/>
              </a:endParaRPr>
            </a:p>
          </p:txBody>
        </p:sp>
        <p:pic>
          <p:nvPicPr>
            <p:cNvPr id="22" name="Image 16" descr="preencoded.png">
              <a:extLst>
                <a:ext uri="{FF2B5EF4-FFF2-40B4-BE49-F238E27FC236}">
                  <a16:creationId xmlns:a16="http://schemas.microsoft.com/office/drawing/2014/main" id="{6EB9AD1F-8FFD-3CC5-EEA1-E1B3BE8F7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16180" y="3635226"/>
              <a:ext cx="275538" cy="275538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15906FD7-A3DA-5A01-786F-A3D23D2AF13C}"/>
              </a:ext>
            </a:extLst>
          </p:cNvPr>
          <p:cNvGrpSpPr/>
          <p:nvPr/>
        </p:nvGrpSpPr>
        <p:grpSpPr>
          <a:xfrm>
            <a:off x="8293637" y="3991171"/>
            <a:ext cx="3646628" cy="446943"/>
            <a:chOff x="8293637" y="3923425"/>
            <a:chExt cx="3646628" cy="446943"/>
          </a:xfrm>
        </p:grpSpPr>
        <p:pic>
          <p:nvPicPr>
            <p:cNvPr id="27" name="Image 17" descr="preencoded.png">
              <a:extLst>
                <a:ext uri="{FF2B5EF4-FFF2-40B4-BE49-F238E27FC236}">
                  <a16:creationId xmlns:a16="http://schemas.microsoft.com/office/drawing/2014/main" id="{C5094D0D-ABF2-978F-4A87-64CB85041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8331707" y="4184066"/>
              <a:ext cx="3403116" cy="186302"/>
            </a:xfrm>
            <a:prstGeom prst="rect">
              <a:avLst/>
            </a:prstGeom>
          </p:spPr>
        </p:pic>
        <p:sp>
          <p:nvSpPr>
            <p:cNvPr id="906" name="Text 11">
              <a:extLst>
                <a:ext uri="{FF2B5EF4-FFF2-40B4-BE49-F238E27FC236}">
                  <a16:creationId xmlns:a16="http://schemas.microsoft.com/office/drawing/2014/main" id="{9D9B8C78-CF57-02F6-E78E-A545F461039F}"/>
                </a:ext>
              </a:extLst>
            </p:cNvPr>
            <p:cNvSpPr/>
            <p:nvPr/>
          </p:nvSpPr>
          <p:spPr>
            <a:xfrm>
              <a:off x="11478600" y="3993531"/>
              <a:ext cx="461665" cy="230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b="1" dirty="0">
                  <a:solidFill>
                    <a:srgbClr val="0000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85%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grpSp>
          <p:nvGrpSpPr>
            <p:cNvPr id="920" name="群組 919">
              <a:extLst>
                <a:ext uri="{FF2B5EF4-FFF2-40B4-BE49-F238E27FC236}">
                  <a16:creationId xmlns:a16="http://schemas.microsoft.com/office/drawing/2014/main" id="{74EA1D25-0355-410E-117B-1F745082BC00}"/>
                </a:ext>
              </a:extLst>
            </p:cNvPr>
            <p:cNvGrpSpPr/>
            <p:nvPr/>
          </p:nvGrpSpPr>
          <p:grpSpPr>
            <a:xfrm>
              <a:off x="8330708" y="4183168"/>
              <a:ext cx="2883391" cy="187200"/>
              <a:chOff x="8337851" y="3964730"/>
              <a:chExt cx="2932283" cy="187200"/>
            </a:xfrm>
            <a:solidFill>
              <a:srgbClr val="00B0F0"/>
            </a:solidFill>
          </p:grpSpPr>
          <p:sp>
            <p:nvSpPr>
              <p:cNvPr id="917" name="矩形: 圓角 916">
                <a:extLst>
                  <a:ext uri="{FF2B5EF4-FFF2-40B4-BE49-F238E27FC236}">
                    <a16:creationId xmlns:a16="http://schemas.microsoft.com/office/drawing/2014/main" id="{24559562-97EF-C47D-B5CB-75A9C528FA29}"/>
                  </a:ext>
                </a:extLst>
              </p:cNvPr>
              <p:cNvSpPr/>
              <p:nvPr/>
            </p:nvSpPr>
            <p:spPr>
              <a:xfrm>
                <a:off x="8431202" y="3964730"/>
                <a:ext cx="2743200" cy="187200"/>
              </a:xfrm>
              <a:prstGeom prst="roundRect">
                <a:avLst>
                  <a:gd name="adj" fmla="val 903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18" name="橢圓 917">
                <a:extLst>
                  <a:ext uri="{FF2B5EF4-FFF2-40B4-BE49-F238E27FC236}">
                    <a16:creationId xmlns:a16="http://schemas.microsoft.com/office/drawing/2014/main" id="{1D1D7DDA-4A2E-B7A0-6777-97888EDE49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37851" y="3964730"/>
                <a:ext cx="186702" cy="187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21" name="橢圓 920">
                <a:extLst>
                  <a:ext uri="{FF2B5EF4-FFF2-40B4-BE49-F238E27FC236}">
                    <a16:creationId xmlns:a16="http://schemas.microsoft.com/office/drawing/2014/main" id="{24EB6E4F-E253-4FB3-0EA9-73DEFD5434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3432" y="3964730"/>
                <a:ext cx="186702" cy="187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927" name="正方形/長方形 54">
              <a:extLst>
                <a:ext uri="{FF2B5EF4-FFF2-40B4-BE49-F238E27FC236}">
                  <a16:creationId xmlns:a16="http://schemas.microsoft.com/office/drawing/2014/main" id="{FAA16618-9924-BB17-6214-D2E322FD02DB}"/>
                </a:ext>
              </a:extLst>
            </p:cNvPr>
            <p:cNvSpPr/>
            <p:nvPr/>
          </p:nvSpPr>
          <p:spPr>
            <a:xfrm>
              <a:off x="8293637" y="3923425"/>
              <a:ext cx="1915909" cy="323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buClr>
                  <a:srgbClr val="000000"/>
                </a:buClr>
                <a:buSzPts val="4800"/>
              </a:pPr>
              <a:r>
                <a:rPr lang="en-US" altLang="ja-JP" sz="1500" b="1" dirty="0">
                  <a:solidFill>
                    <a:srgbClr val="0000FF"/>
                  </a:solidFill>
                  <a:latin typeface="+mn-ea"/>
                  <a:cs typeface="MS PGothic"/>
                  <a:sym typeface="MS PGothic"/>
                </a:rPr>
                <a:t>DX</a:t>
              </a:r>
              <a:r>
                <a:rPr lang="ja-JP" altLang="en-US" sz="1500" b="1" dirty="0">
                  <a:solidFill>
                    <a:srgbClr val="0000FF"/>
                  </a:solidFill>
                  <a:latin typeface="+mn-ea"/>
                  <a:cs typeface="MS PGothic"/>
                  <a:sym typeface="MS PGothic"/>
                </a:rPr>
                <a:t>画像検出システム</a:t>
              </a:r>
              <a:endParaRPr lang="en-US" altLang="zh-TW" sz="1500" b="1" dirty="0">
                <a:solidFill>
                  <a:srgbClr val="0000FF"/>
                </a:solidFill>
                <a:latin typeface="+mn-ea"/>
                <a:cs typeface="MS PGothic"/>
                <a:sym typeface="MS PGothic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77E2F7A-EAD8-2A22-4250-6DF44F76F730}"/>
              </a:ext>
            </a:extLst>
          </p:cNvPr>
          <p:cNvGrpSpPr/>
          <p:nvPr/>
        </p:nvGrpSpPr>
        <p:grpSpPr>
          <a:xfrm>
            <a:off x="8293637" y="4451673"/>
            <a:ext cx="3622583" cy="446975"/>
            <a:chOff x="8293637" y="4383927"/>
            <a:chExt cx="3622583" cy="446975"/>
          </a:xfrm>
        </p:grpSpPr>
        <p:pic>
          <p:nvPicPr>
            <p:cNvPr id="904" name="Image 19" descr="preencoded.png">
              <a:extLst>
                <a:ext uri="{FF2B5EF4-FFF2-40B4-BE49-F238E27FC236}">
                  <a16:creationId xmlns:a16="http://schemas.microsoft.com/office/drawing/2014/main" id="{D9D15691-22FF-5CEC-D942-37E368F19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8331707" y="4644600"/>
              <a:ext cx="3403116" cy="186302"/>
            </a:xfrm>
            <a:prstGeom prst="rect">
              <a:avLst/>
            </a:prstGeom>
          </p:spPr>
        </p:pic>
        <p:sp>
          <p:nvSpPr>
            <p:cNvPr id="908" name="Text 13">
              <a:extLst>
                <a:ext uri="{FF2B5EF4-FFF2-40B4-BE49-F238E27FC236}">
                  <a16:creationId xmlns:a16="http://schemas.microsoft.com/office/drawing/2014/main" id="{1B62CB79-CC24-E017-B9D3-94BCF2486C7C}"/>
                </a:ext>
              </a:extLst>
            </p:cNvPr>
            <p:cNvSpPr/>
            <p:nvPr/>
          </p:nvSpPr>
          <p:spPr>
            <a:xfrm>
              <a:off x="11478600" y="4453135"/>
              <a:ext cx="437620" cy="230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700" b="1" dirty="0">
                  <a:solidFill>
                    <a:srgbClr val="FF6600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84%</a:t>
              </a:r>
              <a:endParaRPr lang="en-US" sz="1700" b="1" dirty="0">
                <a:solidFill>
                  <a:srgbClr val="FF6600"/>
                </a:solidFill>
              </a:endParaRPr>
            </a:p>
          </p:txBody>
        </p:sp>
        <p:grpSp>
          <p:nvGrpSpPr>
            <p:cNvPr id="923" name="群組 922">
              <a:extLst>
                <a:ext uri="{FF2B5EF4-FFF2-40B4-BE49-F238E27FC236}">
                  <a16:creationId xmlns:a16="http://schemas.microsoft.com/office/drawing/2014/main" id="{CAA67B73-C7B2-B22C-BCD8-06D0F22ECFCC}"/>
                </a:ext>
              </a:extLst>
            </p:cNvPr>
            <p:cNvGrpSpPr/>
            <p:nvPr/>
          </p:nvGrpSpPr>
          <p:grpSpPr>
            <a:xfrm>
              <a:off x="8330708" y="4643670"/>
              <a:ext cx="2883391" cy="187200"/>
              <a:chOff x="8337851" y="3964730"/>
              <a:chExt cx="2932283" cy="187200"/>
            </a:xfrm>
            <a:solidFill>
              <a:srgbClr val="FF9800"/>
            </a:solidFill>
          </p:grpSpPr>
          <p:sp>
            <p:nvSpPr>
              <p:cNvPr id="924" name="矩形: 圓角 923">
                <a:extLst>
                  <a:ext uri="{FF2B5EF4-FFF2-40B4-BE49-F238E27FC236}">
                    <a16:creationId xmlns:a16="http://schemas.microsoft.com/office/drawing/2014/main" id="{4C7B40F7-4F72-EF4E-BAFE-72E5F4BBE3B6}"/>
                  </a:ext>
                </a:extLst>
              </p:cNvPr>
              <p:cNvSpPr/>
              <p:nvPr/>
            </p:nvSpPr>
            <p:spPr>
              <a:xfrm>
                <a:off x="8431202" y="3964730"/>
                <a:ext cx="2743200" cy="187200"/>
              </a:xfrm>
              <a:prstGeom prst="roundRect">
                <a:avLst>
                  <a:gd name="adj" fmla="val 903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25" name="橢圓 924">
                <a:extLst>
                  <a:ext uri="{FF2B5EF4-FFF2-40B4-BE49-F238E27FC236}">
                    <a16:creationId xmlns:a16="http://schemas.microsoft.com/office/drawing/2014/main" id="{012D967E-12EE-C91F-9A70-80DF531092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37851" y="3964730"/>
                <a:ext cx="186702" cy="187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26" name="橢圓 925">
                <a:extLst>
                  <a:ext uri="{FF2B5EF4-FFF2-40B4-BE49-F238E27FC236}">
                    <a16:creationId xmlns:a16="http://schemas.microsoft.com/office/drawing/2014/main" id="{12F5684E-E79E-A78A-99F0-5B67E7E7B0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3432" y="3964730"/>
                <a:ext cx="186702" cy="187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35" name="正方形/長方形 54">
              <a:extLst>
                <a:ext uri="{FF2B5EF4-FFF2-40B4-BE49-F238E27FC236}">
                  <a16:creationId xmlns:a16="http://schemas.microsoft.com/office/drawing/2014/main" id="{DE5B0484-1DBE-9F73-14D6-2D46099BDD2D}"/>
                </a:ext>
              </a:extLst>
            </p:cNvPr>
            <p:cNvSpPr/>
            <p:nvPr/>
          </p:nvSpPr>
          <p:spPr>
            <a:xfrm>
              <a:off x="8293637" y="4383927"/>
              <a:ext cx="954107" cy="323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buClr>
                  <a:srgbClr val="000000"/>
                </a:buClr>
                <a:buSzPts val="4800"/>
              </a:pPr>
              <a:r>
                <a:rPr lang="zh-TW" altLang="en-US" sz="1500" b="1" dirty="0">
                  <a:solidFill>
                    <a:srgbClr val="FF6600"/>
                  </a:solidFill>
                  <a:latin typeface="+mn-ea"/>
                  <a:cs typeface="MS PGothic"/>
                  <a:sym typeface="MS PGothic"/>
                </a:rPr>
                <a:t>人力監視</a:t>
              </a:r>
              <a:endParaRPr lang="en-US" altLang="zh-TW" sz="1500" b="1" dirty="0">
                <a:solidFill>
                  <a:srgbClr val="FF6600"/>
                </a:solidFill>
                <a:latin typeface="+mn-ea"/>
                <a:cs typeface="MS PGothic"/>
                <a:sym typeface="MS PGothic"/>
              </a:endParaRPr>
            </a:p>
          </p:txBody>
        </p:sp>
      </p:grpSp>
      <p:pic>
        <p:nvPicPr>
          <p:cNvPr id="38" name="Image 21" descr="preencoded.png">
            <a:extLst>
              <a:ext uri="{FF2B5EF4-FFF2-40B4-BE49-F238E27FC236}">
                <a16:creationId xmlns:a16="http://schemas.microsoft.com/office/drawing/2014/main" id="{14227CEA-8583-81FF-4702-AC7808940D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2820" y="4944602"/>
            <a:ext cx="278898" cy="433843"/>
          </a:xfrm>
          <a:prstGeom prst="rect">
            <a:avLst/>
          </a:prstGeom>
        </p:spPr>
      </p:pic>
      <p:sp>
        <p:nvSpPr>
          <p:cNvPr id="41" name="正方形/長方形 54">
            <a:extLst>
              <a:ext uri="{FF2B5EF4-FFF2-40B4-BE49-F238E27FC236}">
                <a16:creationId xmlns:a16="http://schemas.microsoft.com/office/drawing/2014/main" id="{607D3717-C789-66E8-374C-78E7A9102B88}"/>
              </a:ext>
            </a:extLst>
          </p:cNvPr>
          <p:cNvSpPr/>
          <p:nvPr/>
        </p:nvSpPr>
        <p:spPr>
          <a:xfrm>
            <a:off x="8626553" y="4994989"/>
            <a:ext cx="3384260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lvl="0">
              <a:buClr>
                <a:srgbClr val="000000"/>
              </a:buClr>
              <a:buSzPts val="4800"/>
            </a:pPr>
            <a:r>
              <a:rPr lang="ja-JP" altLang="en-US" sz="1500" b="1" dirty="0">
                <a:solidFill>
                  <a:schemeClr val="tx1"/>
                </a:solidFill>
                <a:latin typeface="+mn-ea"/>
                <a:cs typeface="MS PGothic"/>
                <a:sym typeface="MS PGothic"/>
              </a:rPr>
              <a:t>初期テストの正確率、人力監視と同等！</a:t>
            </a:r>
            <a:endParaRPr lang="en-US" altLang="zh-TW" sz="1500" b="1" dirty="0">
              <a:solidFill>
                <a:schemeClr val="tx1"/>
              </a:solidFill>
              <a:latin typeface="+mn-ea"/>
              <a:cs typeface="MS PGothic"/>
              <a:sym typeface="MS PGothic"/>
            </a:endParaRPr>
          </a:p>
        </p:txBody>
      </p:sp>
      <p:sp>
        <p:nvSpPr>
          <p:cNvPr id="42" name="正方形/長方形 54">
            <a:extLst>
              <a:ext uri="{FF2B5EF4-FFF2-40B4-BE49-F238E27FC236}">
                <a16:creationId xmlns:a16="http://schemas.microsoft.com/office/drawing/2014/main" id="{43FF61D1-A511-F90E-BD9C-9DF46FF13A7A}"/>
              </a:ext>
            </a:extLst>
          </p:cNvPr>
          <p:cNvSpPr/>
          <p:nvPr/>
        </p:nvSpPr>
        <p:spPr>
          <a:xfrm>
            <a:off x="8626553" y="5401489"/>
            <a:ext cx="3496406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lvl="0">
              <a:buClr>
                <a:srgbClr val="000000"/>
              </a:buClr>
              <a:buSzPts val="4800"/>
            </a:pPr>
            <a:r>
              <a:rPr lang="ja-JP" altLang="en-US" sz="1500" b="1" dirty="0">
                <a:solidFill>
                  <a:schemeClr val="tx1"/>
                </a:solidFill>
                <a:latin typeface="+mn-ea"/>
                <a:cs typeface="MS PGothic"/>
                <a:sym typeface="MS PGothic"/>
              </a:rPr>
              <a:t>結論：</a:t>
            </a:r>
            <a:r>
              <a:rPr lang="en-US" altLang="ja-JP" sz="1500" b="1" dirty="0">
                <a:solidFill>
                  <a:schemeClr val="tx1"/>
                </a:solidFill>
                <a:latin typeface="+mn-ea"/>
                <a:cs typeface="MS PGothic"/>
                <a:sym typeface="MS PGothic"/>
              </a:rPr>
              <a:t>DX</a:t>
            </a:r>
            <a:r>
              <a:rPr lang="ja-JP" altLang="en-US" sz="1500" b="1" dirty="0">
                <a:solidFill>
                  <a:schemeClr val="tx1"/>
                </a:solidFill>
                <a:latin typeface="+mn-ea"/>
                <a:cs typeface="MS PGothic"/>
                <a:sym typeface="MS PGothic"/>
              </a:rPr>
              <a:t>システムの採用が正しい方向！</a:t>
            </a:r>
            <a:endParaRPr lang="en-US" altLang="zh-TW" sz="1500" b="1" dirty="0">
              <a:solidFill>
                <a:schemeClr val="tx1"/>
              </a:solidFill>
              <a:latin typeface="+mn-ea"/>
              <a:cs typeface="MS PGothic"/>
              <a:sym typeface="MS PGothic"/>
            </a:endParaRPr>
          </a:p>
        </p:txBody>
      </p:sp>
      <p:pic>
        <p:nvPicPr>
          <p:cNvPr id="43" name="Image 25" descr="preencoded.png">
            <a:extLst>
              <a:ext uri="{FF2B5EF4-FFF2-40B4-BE49-F238E27FC236}">
                <a16:creationId xmlns:a16="http://schemas.microsoft.com/office/drawing/2014/main" id="{B3E2A17D-6F0D-A1D2-11FC-3B251AAA5F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6042" y="5415710"/>
            <a:ext cx="275675" cy="275675"/>
          </a:xfrm>
          <a:prstGeom prst="rect">
            <a:avLst/>
          </a:prstGeom>
        </p:spPr>
      </p:pic>
      <p:grpSp>
        <p:nvGrpSpPr>
          <p:cNvPr id="909" name="群組 908">
            <a:extLst>
              <a:ext uri="{FF2B5EF4-FFF2-40B4-BE49-F238E27FC236}">
                <a16:creationId xmlns:a16="http://schemas.microsoft.com/office/drawing/2014/main" id="{EBD23BB2-7D8F-0485-353A-3CF9F992263A}"/>
              </a:ext>
            </a:extLst>
          </p:cNvPr>
          <p:cNvGrpSpPr/>
          <p:nvPr/>
        </p:nvGrpSpPr>
        <p:grpSpPr>
          <a:xfrm>
            <a:off x="3783044" y="3378200"/>
            <a:ext cx="3867838" cy="538661"/>
            <a:chOff x="3783044" y="3378200"/>
            <a:chExt cx="3867838" cy="53866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929F1DA-5635-CA90-8CF8-98C1CCA8F02C}"/>
                </a:ext>
              </a:extLst>
            </p:cNvPr>
            <p:cNvGrpSpPr/>
            <p:nvPr/>
          </p:nvGrpSpPr>
          <p:grpSpPr>
            <a:xfrm>
              <a:off x="3783044" y="3572375"/>
              <a:ext cx="3867838" cy="344486"/>
              <a:chOff x="4081462" y="3376614"/>
              <a:chExt cx="3867838" cy="344486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C11F66A4-1D52-4542-0BC0-9C5D5B371B64}"/>
                  </a:ext>
                </a:extLst>
              </p:cNvPr>
              <p:cNvSpPr/>
              <p:nvPr/>
            </p:nvSpPr>
            <p:spPr>
              <a:xfrm>
                <a:off x="4081462" y="3376614"/>
                <a:ext cx="1244598" cy="343700"/>
              </a:xfrm>
              <a:custGeom>
                <a:avLst/>
                <a:gdLst>
                  <a:gd name="connsiteX0" fmla="*/ 0 w 1295400"/>
                  <a:gd name="connsiteY0" fmla="*/ 50802 h 676275"/>
                  <a:gd name="connsiteX1" fmla="*/ 50802 w 1295400"/>
                  <a:gd name="connsiteY1" fmla="*/ 0 h 676275"/>
                  <a:gd name="connsiteX2" fmla="*/ 1244598 w 1295400"/>
                  <a:gd name="connsiteY2" fmla="*/ 0 h 676275"/>
                  <a:gd name="connsiteX3" fmla="*/ 1295400 w 1295400"/>
                  <a:gd name="connsiteY3" fmla="*/ 50802 h 676275"/>
                  <a:gd name="connsiteX4" fmla="*/ 1295400 w 1295400"/>
                  <a:gd name="connsiteY4" fmla="*/ 625473 h 676275"/>
                  <a:gd name="connsiteX5" fmla="*/ 1244598 w 1295400"/>
                  <a:gd name="connsiteY5" fmla="*/ 676275 h 676275"/>
                  <a:gd name="connsiteX6" fmla="*/ 50802 w 1295400"/>
                  <a:gd name="connsiteY6" fmla="*/ 676275 h 676275"/>
                  <a:gd name="connsiteX7" fmla="*/ 0 w 1295400"/>
                  <a:gd name="connsiteY7" fmla="*/ 625473 h 676275"/>
                  <a:gd name="connsiteX8" fmla="*/ 0 w 1295400"/>
                  <a:gd name="connsiteY8" fmla="*/ 50802 h 676275"/>
                  <a:gd name="connsiteX0" fmla="*/ 0 w 1295400"/>
                  <a:gd name="connsiteY0" fmla="*/ 50802 h 676275"/>
                  <a:gd name="connsiteX1" fmla="*/ 50802 w 1295400"/>
                  <a:gd name="connsiteY1" fmla="*/ 0 h 676275"/>
                  <a:gd name="connsiteX2" fmla="*/ 1295400 w 1295400"/>
                  <a:gd name="connsiteY2" fmla="*/ 50802 h 676275"/>
                  <a:gd name="connsiteX3" fmla="*/ 1295400 w 1295400"/>
                  <a:gd name="connsiteY3" fmla="*/ 625473 h 676275"/>
                  <a:gd name="connsiteX4" fmla="*/ 1244598 w 1295400"/>
                  <a:gd name="connsiteY4" fmla="*/ 676275 h 676275"/>
                  <a:gd name="connsiteX5" fmla="*/ 50802 w 1295400"/>
                  <a:gd name="connsiteY5" fmla="*/ 676275 h 676275"/>
                  <a:gd name="connsiteX6" fmla="*/ 0 w 1295400"/>
                  <a:gd name="connsiteY6" fmla="*/ 625473 h 676275"/>
                  <a:gd name="connsiteX7" fmla="*/ 0 w 1295400"/>
                  <a:gd name="connsiteY7" fmla="*/ 50802 h 676275"/>
                  <a:gd name="connsiteX0" fmla="*/ 0 w 1295400"/>
                  <a:gd name="connsiteY0" fmla="*/ 50802 h 676275"/>
                  <a:gd name="connsiteX1" fmla="*/ 50802 w 1295400"/>
                  <a:gd name="connsiteY1" fmla="*/ 0 h 676275"/>
                  <a:gd name="connsiteX2" fmla="*/ 1295400 w 1295400"/>
                  <a:gd name="connsiteY2" fmla="*/ 625473 h 676275"/>
                  <a:gd name="connsiteX3" fmla="*/ 1244598 w 1295400"/>
                  <a:gd name="connsiteY3" fmla="*/ 676275 h 676275"/>
                  <a:gd name="connsiteX4" fmla="*/ 50802 w 1295400"/>
                  <a:gd name="connsiteY4" fmla="*/ 676275 h 676275"/>
                  <a:gd name="connsiteX5" fmla="*/ 0 w 1295400"/>
                  <a:gd name="connsiteY5" fmla="*/ 625473 h 676275"/>
                  <a:gd name="connsiteX6" fmla="*/ 0 w 1295400"/>
                  <a:gd name="connsiteY6" fmla="*/ 50802 h 676275"/>
                  <a:gd name="connsiteX0" fmla="*/ 0 w 1244598"/>
                  <a:gd name="connsiteY0" fmla="*/ 50802 h 676275"/>
                  <a:gd name="connsiteX1" fmla="*/ 50802 w 1244598"/>
                  <a:gd name="connsiteY1" fmla="*/ 0 h 676275"/>
                  <a:gd name="connsiteX2" fmla="*/ 1244598 w 1244598"/>
                  <a:gd name="connsiteY2" fmla="*/ 676275 h 676275"/>
                  <a:gd name="connsiteX3" fmla="*/ 50802 w 1244598"/>
                  <a:gd name="connsiteY3" fmla="*/ 676275 h 676275"/>
                  <a:gd name="connsiteX4" fmla="*/ 0 w 1244598"/>
                  <a:gd name="connsiteY4" fmla="*/ 625473 h 676275"/>
                  <a:gd name="connsiteX5" fmla="*/ 0 w 1244598"/>
                  <a:gd name="connsiteY5" fmla="*/ 50802 h 676275"/>
                  <a:gd name="connsiteX0" fmla="*/ 1244598 w 1336038"/>
                  <a:gd name="connsiteY0" fmla="*/ 676275 h 767715"/>
                  <a:gd name="connsiteX1" fmla="*/ 50802 w 1336038"/>
                  <a:gd name="connsiteY1" fmla="*/ 676275 h 767715"/>
                  <a:gd name="connsiteX2" fmla="*/ 0 w 1336038"/>
                  <a:gd name="connsiteY2" fmla="*/ 625473 h 767715"/>
                  <a:gd name="connsiteX3" fmla="*/ 0 w 1336038"/>
                  <a:gd name="connsiteY3" fmla="*/ 50802 h 767715"/>
                  <a:gd name="connsiteX4" fmla="*/ 50802 w 1336038"/>
                  <a:gd name="connsiteY4" fmla="*/ 0 h 767715"/>
                  <a:gd name="connsiteX5" fmla="*/ 1336038 w 1336038"/>
                  <a:gd name="connsiteY5" fmla="*/ 767715 h 767715"/>
                  <a:gd name="connsiteX0" fmla="*/ 1244598 w 1244598"/>
                  <a:gd name="connsiteY0" fmla="*/ 676275 h 676275"/>
                  <a:gd name="connsiteX1" fmla="*/ 50802 w 1244598"/>
                  <a:gd name="connsiteY1" fmla="*/ 676275 h 676275"/>
                  <a:gd name="connsiteX2" fmla="*/ 0 w 1244598"/>
                  <a:gd name="connsiteY2" fmla="*/ 625473 h 676275"/>
                  <a:gd name="connsiteX3" fmla="*/ 0 w 1244598"/>
                  <a:gd name="connsiteY3" fmla="*/ 50802 h 676275"/>
                  <a:gd name="connsiteX4" fmla="*/ 50802 w 1244598"/>
                  <a:gd name="connsiteY4" fmla="*/ 0 h 676275"/>
                  <a:gd name="connsiteX0" fmla="*/ 1244598 w 1244598"/>
                  <a:gd name="connsiteY0" fmla="*/ 625473 h 625473"/>
                  <a:gd name="connsiteX1" fmla="*/ 50802 w 1244598"/>
                  <a:gd name="connsiteY1" fmla="*/ 625473 h 625473"/>
                  <a:gd name="connsiteX2" fmla="*/ 0 w 1244598"/>
                  <a:gd name="connsiteY2" fmla="*/ 574671 h 625473"/>
                  <a:gd name="connsiteX3" fmla="*/ 0 w 1244598"/>
                  <a:gd name="connsiteY3" fmla="*/ 0 h 625473"/>
                  <a:gd name="connsiteX0" fmla="*/ 1244598 w 1244598"/>
                  <a:gd name="connsiteY0" fmla="*/ 625473 h 625473"/>
                  <a:gd name="connsiteX1" fmla="*/ 50802 w 1244598"/>
                  <a:gd name="connsiteY1" fmla="*/ 625473 h 625473"/>
                  <a:gd name="connsiteX2" fmla="*/ 0 w 1244598"/>
                  <a:gd name="connsiteY2" fmla="*/ 574671 h 625473"/>
                  <a:gd name="connsiteX3" fmla="*/ 1 w 1244598"/>
                  <a:gd name="connsiteY3" fmla="*/ 281773 h 625473"/>
                  <a:gd name="connsiteX4" fmla="*/ 0 w 1244598"/>
                  <a:gd name="connsiteY4" fmla="*/ 0 h 625473"/>
                  <a:gd name="connsiteX0" fmla="*/ 1244598 w 1244598"/>
                  <a:gd name="connsiteY0" fmla="*/ 343700 h 343700"/>
                  <a:gd name="connsiteX1" fmla="*/ 50802 w 1244598"/>
                  <a:gd name="connsiteY1" fmla="*/ 343700 h 343700"/>
                  <a:gd name="connsiteX2" fmla="*/ 0 w 1244598"/>
                  <a:gd name="connsiteY2" fmla="*/ 292898 h 343700"/>
                  <a:gd name="connsiteX3" fmla="*/ 1 w 1244598"/>
                  <a:gd name="connsiteY3" fmla="*/ 0 h 34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598" h="343700">
                    <a:moveTo>
                      <a:pt x="1244598" y="343700"/>
                    </a:moveTo>
                    <a:lnTo>
                      <a:pt x="50802" y="343700"/>
                    </a:lnTo>
                    <a:cubicBezTo>
                      <a:pt x="22745" y="343700"/>
                      <a:pt x="0" y="320955"/>
                      <a:pt x="0" y="292898"/>
                    </a:cubicBezTo>
                    <a:cubicBezTo>
                      <a:pt x="0" y="195265"/>
                      <a:pt x="1" y="97633"/>
                      <a:pt x="1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EAF863D2-8B9D-407C-C18A-6A01E6CEC232}"/>
                  </a:ext>
                </a:extLst>
              </p:cNvPr>
              <p:cNvCxnSpPr/>
              <p:nvPr/>
            </p:nvCxnSpPr>
            <p:spPr>
              <a:xfrm>
                <a:off x="5321300" y="3721100"/>
                <a:ext cx="2628000" cy="0"/>
              </a:xfrm>
              <a:prstGeom prst="line">
                <a:avLst/>
              </a:prstGeom>
              <a:ln w="2540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5" name="直線接點 904">
              <a:extLst>
                <a:ext uri="{FF2B5EF4-FFF2-40B4-BE49-F238E27FC236}">
                  <a16:creationId xmlns:a16="http://schemas.microsoft.com/office/drawing/2014/main" id="{660F7F9C-0137-9FBB-48FF-A16A97166332}"/>
                </a:ext>
              </a:extLst>
            </p:cNvPr>
            <p:cNvCxnSpPr/>
            <p:nvPr/>
          </p:nvCxnSpPr>
          <p:spPr>
            <a:xfrm flipV="1">
              <a:off x="3783044" y="3378200"/>
              <a:ext cx="0" cy="216000"/>
            </a:xfrm>
            <a:prstGeom prst="line">
              <a:avLst/>
            </a:prstGeom>
            <a:ln w="254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正方形/長方形 54">
            <a:extLst>
              <a:ext uri="{FF2B5EF4-FFF2-40B4-BE49-F238E27FC236}">
                <a16:creationId xmlns:a16="http://schemas.microsoft.com/office/drawing/2014/main" id="{D04B9A29-D101-2A37-859B-E8438F7CBF66}"/>
              </a:ext>
            </a:extLst>
          </p:cNvPr>
          <p:cNvSpPr/>
          <p:nvPr/>
        </p:nvSpPr>
        <p:spPr>
          <a:xfrm>
            <a:off x="3755668" y="3306038"/>
            <a:ext cx="398378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4800"/>
            </a:pPr>
            <a:r>
              <a:rPr lang="en-US" altLang="zh-TW" b="1" dirty="0">
                <a:solidFill>
                  <a:schemeClr val="accent5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PLC</a:t>
            </a:r>
            <a:r>
              <a:rPr lang="zh-TW" altLang="en-US" b="1" dirty="0">
                <a:solidFill>
                  <a:schemeClr val="accent5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通信</a:t>
            </a:r>
            <a:endParaRPr lang="en-US" altLang="zh-TW" b="1" dirty="0">
              <a:solidFill>
                <a:schemeClr val="accent5"/>
              </a:solidFill>
              <a:latin typeface="MS PGothic" panose="020B0600070205080204" pitchFamily="34" charset="-128"/>
              <a:ea typeface="MS PGothic" panose="020B0600070205080204" pitchFamily="34" charset="-128"/>
              <a:cs typeface="MS PGothic"/>
              <a:sym typeface="MS PGothic"/>
            </a:endParaRPr>
          </a:p>
          <a:p>
            <a:pPr lvl="0">
              <a:buClr>
                <a:srgbClr val="000000"/>
              </a:buClr>
              <a:buSzPts val="4800"/>
            </a:pPr>
            <a:r>
              <a:rPr lang="zh-TW" altLang="en-US" b="1" dirty="0">
                <a:solidFill>
                  <a:schemeClr val="accent5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→</a:t>
            </a:r>
            <a:r>
              <a:rPr lang="en-US" altLang="ja-JP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NG</a:t>
            </a:r>
            <a:r>
              <a:rPr lang="ja-JP" altLang="en-US" b="1" dirty="0">
                <a:solidFill>
                  <a:schemeClr val="accent5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MS PGothic"/>
                <a:sym typeface="MS PGothic"/>
              </a:rPr>
              <a:t>時にホッパーがガラスを自動廃棄</a:t>
            </a:r>
            <a:endParaRPr lang="en-US" altLang="zh-TW" b="1" dirty="0">
              <a:solidFill>
                <a:schemeClr val="accent5"/>
              </a:solidFill>
              <a:latin typeface="MS PGothic" panose="020B0600070205080204" pitchFamily="34" charset="-128"/>
              <a:ea typeface="MS PGothic" panose="020B0600070205080204" pitchFamily="34" charset="-128"/>
              <a:cs typeface="MS PGothic"/>
              <a:sym typeface="MS PGothic"/>
            </a:endParaRPr>
          </a:p>
        </p:txBody>
      </p:sp>
      <p:pic>
        <p:nvPicPr>
          <p:cNvPr id="29" name="8秒影片">
            <a:hlinkClick r:id="" action="ppaction://media"/>
            <a:extLst>
              <a:ext uri="{FF2B5EF4-FFF2-40B4-BE49-F238E27FC236}">
                <a16:creationId xmlns:a16="http://schemas.microsoft.com/office/drawing/2014/main" id="{0D8FA4EB-F759-1FC1-BE7F-D24F72306B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39235" y="1867360"/>
            <a:ext cx="3348000" cy="1553724"/>
          </a:xfrm>
          <a:prstGeom prst="roundRect">
            <a:avLst>
              <a:gd name="adj" fmla="val 6992"/>
            </a:avLst>
          </a:prstGeom>
        </p:spPr>
      </p:pic>
    </p:spTree>
    <p:extLst>
      <p:ext uri="{BB962C8B-B14F-4D97-AF65-F5344CB8AC3E}">
        <p14:creationId xmlns:p14="http://schemas.microsoft.com/office/powerpoint/2010/main" val="261791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39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7C5F5-AA05-DF99-4860-FDB6F752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圖片 997">
            <a:extLst>
              <a:ext uri="{FF2B5EF4-FFF2-40B4-BE49-F238E27FC236}">
                <a16:creationId xmlns:a16="http://schemas.microsoft.com/office/drawing/2014/main" id="{A0B3075C-853A-38AB-A7F3-9140FA1E0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1552" y="3870944"/>
            <a:ext cx="2725148" cy="1950889"/>
          </a:xfrm>
          <a:prstGeom prst="rect">
            <a:avLst/>
          </a:prstGeom>
        </p:spPr>
      </p:pic>
      <p:pic>
        <p:nvPicPr>
          <p:cNvPr id="997" name="圖片 996">
            <a:extLst>
              <a:ext uri="{FF2B5EF4-FFF2-40B4-BE49-F238E27FC236}">
                <a16:creationId xmlns:a16="http://schemas.microsoft.com/office/drawing/2014/main" id="{C37AA999-E1FD-989C-41F7-E2B52CC5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308" y="3870944"/>
            <a:ext cx="2725148" cy="1950889"/>
          </a:xfrm>
          <a:prstGeom prst="rect">
            <a:avLst/>
          </a:prstGeom>
        </p:spPr>
      </p:pic>
      <p:sp>
        <p:nvSpPr>
          <p:cNvPr id="994" name="橢圓 993">
            <a:extLst>
              <a:ext uri="{FF2B5EF4-FFF2-40B4-BE49-F238E27FC236}">
                <a16:creationId xmlns:a16="http://schemas.microsoft.com/office/drawing/2014/main" id="{C61EEB75-8F91-4C9B-D8F2-1A3A22972B69}"/>
              </a:ext>
            </a:extLst>
          </p:cNvPr>
          <p:cNvSpPr/>
          <p:nvPr/>
        </p:nvSpPr>
        <p:spPr>
          <a:xfrm>
            <a:off x="496759" y="4077973"/>
            <a:ext cx="475128" cy="475128"/>
          </a:xfrm>
          <a:prstGeom prst="ellipse">
            <a:avLst/>
          </a:prstGeom>
          <a:solidFill>
            <a:srgbClr val="00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959" name="群組 958">
            <a:extLst>
              <a:ext uri="{FF2B5EF4-FFF2-40B4-BE49-F238E27FC236}">
                <a16:creationId xmlns:a16="http://schemas.microsoft.com/office/drawing/2014/main" id="{872CA4E7-7663-4DA2-CFA8-84F5AA81AFC6}"/>
              </a:ext>
            </a:extLst>
          </p:cNvPr>
          <p:cNvGrpSpPr/>
          <p:nvPr/>
        </p:nvGrpSpPr>
        <p:grpSpPr>
          <a:xfrm>
            <a:off x="8229044" y="1707711"/>
            <a:ext cx="3656648" cy="1989154"/>
            <a:chOff x="8229044" y="2068507"/>
            <a:chExt cx="3656648" cy="1989154"/>
          </a:xfrm>
        </p:grpSpPr>
        <p:pic>
          <p:nvPicPr>
            <p:cNvPr id="956" name="Image 5">
              <a:extLst>
                <a:ext uri="{FF2B5EF4-FFF2-40B4-BE49-F238E27FC236}">
                  <a16:creationId xmlns:a16="http://schemas.microsoft.com/office/drawing/2014/main" id="{A888C657-1C15-D8D0-AA48-9428159D3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8229044" y="2068507"/>
              <a:ext cx="3656648" cy="1989154"/>
            </a:xfrm>
            <a:prstGeom prst="rect">
              <a:avLst/>
            </a:prstGeom>
          </p:spPr>
        </p:pic>
        <p:sp>
          <p:nvSpPr>
            <p:cNvPr id="133" name="Text 3">
              <a:extLst>
                <a:ext uri="{FF2B5EF4-FFF2-40B4-BE49-F238E27FC236}">
                  <a16:creationId xmlns:a16="http://schemas.microsoft.com/office/drawing/2014/main" id="{3384E1CA-74D9-D0C3-6D2F-4351CFC04E44}"/>
                </a:ext>
              </a:extLst>
            </p:cNvPr>
            <p:cNvSpPr/>
            <p:nvPr/>
          </p:nvSpPr>
          <p:spPr>
            <a:xfrm>
              <a:off x="10034508" y="2352458"/>
              <a:ext cx="347851" cy="3903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altLang="zh-TW" sz="4000" b="1" dirty="0">
                  <a:solidFill>
                    <a:srgbClr val="16A34A"/>
                  </a:solidFill>
                  <a:latin typeface="+mn-ea"/>
                  <a:cs typeface="Arial" pitchFamily="34" charset="-120"/>
                </a:rPr>
                <a:t>0</a:t>
              </a:r>
              <a:endParaRPr lang="en-US" sz="4000" dirty="0">
                <a:latin typeface="+mn-ea"/>
              </a:endParaRPr>
            </a:p>
          </p:txBody>
        </p:sp>
        <p:sp>
          <p:nvSpPr>
            <p:cNvPr id="135" name="Text 4">
              <a:extLst>
                <a:ext uri="{FF2B5EF4-FFF2-40B4-BE49-F238E27FC236}">
                  <a16:creationId xmlns:a16="http://schemas.microsoft.com/office/drawing/2014/main" id="{70462FAA-54A2-B04D-B0C4-AE53C60F426B}"/>
                </a:ext>
              </a:extLst>
            </p:cNvPr>
            <p:cNvSpPr/>
            <p:nvPr/>
          </p:nvSpPr>
          <p:spPr>
            <a:xfrm>
              <a:off x="10570332" y="2377670"/>
              <a:ext cx="262892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altLang="zh-TW" b="1" dirty="0">
                  <a:solidFill>
                    <a:srgbClr val="16A34A"/>
                  </a:solidFill>
                  <a:latin typeface="+mn-ea"/>
                  <a:cs typeface="Arial" pitchFamily="34" charset="-120"/>
                </a:rPr>
                <a:t>%</a:t>
              </a:r>
              <a:endParaRPr lang="en-US" dirty="0">
                <a:latin typeface="+mn-ea"/>
              </a:endParaRPr>
            </a:p>
          </p:txBody>
        </p:sp>
        <p:sp>
          <p:nvSpPr>
            <p:cNvPr id="149" name="Text 17">
              <a:extLst>
                <a:ext uri="{FF2B5EF4-FFF2-40B4-BE49-F238E27FC236}">
                  <a16:creationId xmlns:a16="http://schemas.microsoft.com/office/drawing/2014/main" id="{A6398339-B7FC-6785-8AD3-9BE5268DF15A}"/>
                </a:ext>
              </a:extLst>
            </p:cNvPr>
            <p:cNvSpPr/>
            <p:nvPr/>
          </p:nvSpPr>
          <p:spPr>
            <a:xfrm>
              <a:off x="9704996" y="2838541"/>
              <a:ext cx="1025923" cy="230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ts val="1799"/>
                </a:lnSpc>
              </a:pPr>
              <a:r>
                <a:rPr lang="en-US" sz="1600" b="1" dirty="0">
                  <a:solidFill>
                    <a:srgbClr val="333333"/>
                  </a:solidFill>
                  <a:latin typeface="+mn-ea"/>
                  <a:cs typeface="Arial" pitchFamily="34" charset="-120"/>
                </a:rPr>
                <a:t>欠板流出率</a:t>
              </a:r>
              <a:endParaRPr lang="en-US" sz="1600" b="1" dirty="0">
                <a:latin typeface="+mn-ea"/>
              </a:endParaRPr>
            </a:p>
          </p:txBody>
        </p:sp>
        <p:pic>
          <p:nvPicPr>
            <p:cNvPr id="937" name="Image 12" descr="preencoded.png">
              <a:extLst>
                <a:ext uri="{FF2B5EF4-FFF2-40B4-BE49-F238E27FC236}">
                  <a16:creationId xmlns:a16="http://schemas.microsoft.com/office/drawing/2014/main" id="{97C9C152-89A9-580D-06D4-C77024B48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9496" y="3236957"/>
              <a:ext cx="3275747" cy="95225"/>
            </a:xfrm>
            <a:prstGeom prst="rect">
              <a:avLst/>
            </a:prstGeom>
          </p:spPr>
        </p:pic>
        <p:sp>
          <p:nvSpPr>
            <p:cNvPr id="942" name="Text 13">
              <a:extLst>
                <a:ext uri="{FF2B5EF4-FFF2-40B4-BE49-F238E27FC236}">
                  <a16:creationId xmlns:a16="http://schemas.microsoft.com/office/drawing/2014/main" id="{7394CC6A-6C01-72D6-5580-79736C4A7CB9}"/>
                </a:ext>
              </a:extLst>
            </p:cNvPr>
            <p:cNvSpPr/>
            <p:nvPr/>
          </p:nvSpPr>
          <p:spPr>
            <a:xfrm>
              <a:off x="10909463" y="3570270"/>
              <a:ext cx="976229" cy="195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+mn-ea"/>
                  <a:cs typeface="Arial" pitchFamily="34" charset="-120"/>
                </a:rPr>
                <a:t>目標：</a:t>
              </a:r>
              <a:r>
                <a:rPr lang="en-US" sz="2000" b="1" dirty="0">
                  <a:solidFill>
                    <a:srgbClr val="328436"/>
                  </a:solidFill>
                  <a:latin typeface="+mn-ea"/>
                  <a:cs typeface="Arial" pitchFamily="34" charset="-120"/>
                </a:rPr>
                <a:t>0</a:t>
              </a:r>
              <a:r>
                <a:rPr lang="en-US" sz="1400" b="1" dirty="0">
                  <a:solidFill>
                    <a:srgbClr val="328436"/>
                  </a:solidFill>
                  <a:latin typeface="+mn-ea"/>
                  <a:cs typeface="Arial" pitchFamily="34" charset="-120"/>
                </a:rPr>
                <a:t> %</a:t>
              </a:r>
              <a:endParaRPr lang="en-US" sz="1400" b="1" dirty="0">
                <a:solidFill>
                  <a:srgbClr val="328436"/>
                </a:solidFill>
                <a:latin typeface="+mn-ea"/>
              </a:endParaRPr>
            </a:p>
          </p:txBody>
        </p:sp>
        <p:sp>
          <p:nvSpPr>
            <p:cNvPr id="945" name="橢圓 944">
              <a:extLst>
                <a:ext uri="{FF2B5EF4-FFF2-40B4-BE49-F238E27FC236}">
                  <a16:creationId xmlns:a16="http://schemas.microsoft.com/office/drawing/2014/main" id="{58E90ADF-860F-A95D-941B-DAFC38F9EBF2}"/>
                </a:ext>
              </a:extLst>
            </p:cNvPr>
            <p:cNvSpPr/>
            <p:nvPr/>
          </p:nvSpPr>
          <p:spPr>
            <a:xfrm>
              <a:off x="8346879" y="3167750"/>
              <a:ext cx="227141" cy="22714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951" name="Text 7">
              <a:extLst>
                <a:ext uri="{FF2B5EF4-FFF2-40B4-BE49-F238E27FC236}">
                  <a16:creationId xmlns:a16="http://schemas.microsoft.com/office/drawing/2014/main" id="{72C85E16-6FD6-4523-1DD8-FDB285A298A8}"/>
                </a:ext>
              </a:extLst>
            </p:cNvPr>
            <p:cNvSpPr/>
            <p:nvPr/>
          </p:nvSpPr>
          <p:spPr>
            <a:xfrm>
              <a:off x="8280913" y="2962085"/>
              <a:ext cx="359073" cy="192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TW" altLang="en-US" sz="1400" b="1" dirty="0">
                  <a:solidFill>
                    <a:srgbClr val="333333"/>
                  </a:solidFill>
                  <a:latin typeface="+mn-ea"/>
                  <a:cs typeface="Arial" pitchFamily="34" charset="-120"/>
                </a:rPr>
                <a:t>現在</a:t>
              </a:r>
              <a:endParaRPr lang="en-US" sz="1400" b="1" dirty="0">
                <a:solidFill>
                  <a:srgbClr val="FF6600"/>
                </a:solidFill>
                <a:latin typeface="+mn-ea"/>
              </a:endParaRPr>
            </a:p>
          </p:txBody>
        </p:sp>
        <p:sp>
          <p:nvSpPr>
            <p:cNvPr id="952" name="Text 7">
              <a:extLst>
                <a:ext uri="{FF2B5EF4-FFF2-40B4-BE49-F238E27FC236}">
                  <a16:creationId xmlns:a16="http://schemas.microsoft.com/office/drawing/2014/main" id="{70DFA5BB-029C-647D-A476-2E021257606A}"/>
                </a:ext>
              </a:extLst>
            </p:cNvPr>
            <p:cNvSpPr/>
            <p:nvPr/>
          </p:nvSpPr>
          <p:spPr>
            <a:xfrm>
              <a:off x="8248051" y="3570270"/>
              <a:ext cx="987450" cy="195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TW" sz="2000" b="1" dirty="0">
                  <a:solidFill>
                    <a:srgbClr val="328436"/>
                  </a:solidFill>
                  <a:latin typeface="+mn-ea"/>
                  <a:cs typeface="Arial" pitchFamily="34" charset="-120"/>
                </a:rPr>
                <a:t>15.6 %</a:t>
              </a:r>
              <a:endParaRPr lang="en-US" sz="1400" b="1" dirty="0">
                <a:solidFill>
                  <a:srgbClr val="328436"/>
                </a:solidFill>
                <a:latin typeface="+mn-ea"/>
              </a:endParaRPr>
            </a:p>
          </p:txBody>
        </p:sp>
      </p:grpSp>
      <p:grpSp>
        <p:nvGrpSpPr>
          <p:cNvPr id="958" name="群組 957">
            <a:extLst>
              <a:ext uri="{FF2B5EF4-FFF2-40B4-BE49-F238E27FC236}">
                <a16:creationId xmlns:a16="http://schemas.microsoft.com/office/drawing/2014/main" id="{AA165984-F776-2D8E-DDD3-61327E22BDB3}"/>
              </a:ext>
            </a:extLst>
          </p:cNvPr>
          <p:cNvGrpSpPr/>
          <p:nvPr/>
        </p:nvGrpSpPr>
        <p:grpSpPr>
          <a:xfrm>
            <a:off x="4267676" y="1707711"/>
            <a:ext cx="3656648" cy="1989154"/>
            <a:chOff x="4267676" y="2068507"/>
            <a:chExt cx="3656648" cy="1989154"/>
          </a:xfrm>
        </p:grpSpPr>
        <p:pic>
          <p:nvPicPr>
            <p:cNvPr id="955" name="Image 10">
              <a:extLst>
                <a:ext uri="{FF2B5EF4-FFF2-40B4-BE49-F238E27FC236}">
                  <a16:creationId xmlns:a16="http://schemas.microsoft.com/office/drawing/2014/main" id="{4BE0EDDB-51A1-AB30-95A6-514E145AE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4267676" y="2068507"/>
              <a:ext cx="3656648" cy="1989154"/>
            </a:xfrm>
            <a:prstGeom prst="rect">
              <a:avLst/>
            </a:prstGeom>
          </p:spPr>
        </p:pic>
        <p:pic>
          <p:nvPicPr>
            <p:cNvPr id="62" name="Image 12" descr="preencoded.png">
              <a:extLst>
                <a:ext uri="{FF2B5EF4-FFF2-40B4-BE49-F238E27FC236}">
                  <a16:creationId xmlns:a16="http://schemas.microsoft.com/office/drawing/2014/main" id="{5BB12C50-FBBD-1886-52F8-1B9BA52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58128" y="3236957"/>
              <a:ext cx="3275747" cy="95225"/>
            </a:xfrm>
            <a:prstGeom prst="rect">
              <a:avLst/>
            </a:prstGeom>
          </p:spPr>
        </p:pic>
        <p:sp>
          <p:nvSpPr>
            <p:cNvPr id="141" name="Text 9">
              <a:extLst>
                <a:ext uri="{FF2B5EF4-FFF2-40B4-BE49-F238E27FC236}">
                  <a16:creationId xmlns:a16="http://schemas.microsoft.com/office/drawing/2014/main" id="{7C7F3BDF-BE7E-63F7-D523-F594F1EC5D5E}"/>
                </a:ext>
              </a:extLst>
            </p:cNvPr>
            <p:cNvSpPr/>
            <p:nvPr/>
          </p:nvSpPr>
          <p:spPr>
            <a:xfrm>
              <a:off x="5392777" y="2352458"/>
              <a:ext cx="1391407" cy="3903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4000" b="1" dirty="0">
                  <a:solidFill>
                    <a:srgbClr val="2563EB"/>
                  </a:solidFill>
                  <a:latin typeface="+mn-ea"/>
                  <a:cs typeface="Arial" pitchFamily="34" charset="-120"/>
                </a:rPr>
                <a:t>2256</a:t>
              </a:r>
              <a:endParaRPr lang="en-US" sz="4000" dirty="0">
                <a:latin typeface="+mn-ea"/>
              </a:endParaRPr>
            </a:p>
          </p:txBody>
        </p:sp>
        <p:sp>
          <p:nvSpPr>
            <p:cNvPr id="142" name="Text 10">
              <a:extLst>
                <a:ext uri="{FF2B5EF4-FFF2-40B4-BE49-F238E27FC236}">
                  <a16:creationId xmlns:a16="http://schemas.microsoft.com/office/drawing/2014/main" id="{B609981E-BD6E-03CC-DFE7-D42834BE93F5}"/>
                </a:ext>
              </a:extLst>
            </p:cNvPr>
            <p:cNvSpPr/>
            <p:nvPr/>
          </p:nvSpPr>
          <p:spPr>
            <a:xfrm>
              <a:off x="6974448" y="2377670"/>
              <a:ext cx="294954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2099"/>
                </a:lnSpc>
              </a:pPr>
              <a:r>
                <a:rPr lang="en-US" b="1" dirty="0" err="1">
                  <a:solidFill>
                    <a:srgbClr val="2563EB"/>
                  </a:solidFill>
                  <a:latin typeface="+mn-ea"/>
                  <a:cs typeface="Arial" pitchFamily="34" charset="-120"/>
                </a:rPr>
                <a:t>Hr</a:t>
              </a:r>
              <a:endParaRPr lang="en-US" dirty="0">
                <a:latin typeface="+mn-ea"/>
              </a:endParaRPr>
            </a:p>
          </p:txBody>
        </p:sp>
        <p:sp>
          <p:nvSpPr>
            <p:cNvPr id="143" name="Text 11">
              <a:extLst>
                <a:ext uri="{FF2B5EF4-FFF2-40B4-BE49-F238E27FC236}">
                  <a16:creationId xmlns:a16="http://schemas.microsoft.com/office/drawing/2014/main" id="{31CE1833-4853-D10A-B6C9-87FF757ABE92}"/>
                </a:ext>
              </a:extLst>
            </p:cNvPr>
            <p:cNvSpPr/>
            <p:nvPr/>
          </p:nvSpPr>
          <p:spPr>
            <a:xfrm>
              <a:off x="5070080" y="2838541"/>
              <a:ext cx="2051845" cy="230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ts val="1799"/>
                </a:lnSpc>
              </a:pPr>
              <a:r>
                <a:rPr lang="zh-TW" altLang="en-US" sz="1600" b="1" dirty="0">
                  <a:solidFill>
                    <a:srgbClr val="333333"/>
                  </a:solidFill>
                  <a:latin typeface="+mn-ea"/>
                  <a:cs typeface="Arial" pitchFamily="34" charset="-120"/>
                </a:rPr>
                <a:t>年間監視作業時間削減</a:t>
              </a:r>
              <a:endParaRPr lang="en-US" sz="1600" b="1" dirty="0">
                <a:latin typeface="+mn-ea"/>
              </a:endParaRPr>
            </a:p>
          </p:txBody>
        </p:sp>
        <p:sp>
          <p:nvSpPr>
            <p:cNvPr id="145" name="Text 13">
              <a:extLst>
                <a:ext uri="{FF2B5EF4-FFF2-40B4-BE49-F238E27FC236}">
                  <a16:creationId xmlns:a16="http://schemas.microsoft.com/office/drawing/2014/main" id="{CA04C0D5-B34C-22E5-EACE-8EA21E7F9FD9}"/>
                </a:ext>
              </a:extLst>
            </p:cNvPr>
            <p:cNvSpPr/>
            <p:nvPr/>
          </p:nvSpPr>
          <p:spPr>
            <a:xfrm>
              <a:off x="6921793" y="3570270"/>
              <a:ext cx="1000275" cy="195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+mn-ea"/>
                  <a:cs typeface="Arial" pitchFamily="34" charset="-120"/>
                </a:rPr>
                <a:t>目標：</a:t>
              </a:r>
              <a:r>
                <a:rPr lang="en-US" sz="2000" b="1" dirty="0">
                  <a:solidFill>
                    <a:srgbClr val="176CC7"/>
                  </a:solidFill>
                  <a:latin typeface="+mn-ea"/>
                  <a:cs typeface="Arial" pitchFamily="34" charset="-120"/>
                </a:rPr>
                <a:t>0</a:t>
              </a:r>
              <a:r>
                <a:rPr lang="zh-TW" altLang="en-US" sz="1400" b="1" dirty="0">
                  <a:solidFill>
                    <a:srgbClr val="176CC7"/>
                  </a:solidFill>
                  <a:latin typeface="+mn-ea"/>
                  <a:cs typeface="Arial" pitchFamily="34" charset="-120"/>
                </a:rPr>
                <a:t> </a:t>
              </a:r>
              <a:r>
                <a:rPr lang="en-US" altLang="zh-TW" sz="1400" b="1" dirty="0" err="1">
                  <a:solidFill>
                    <a:srgbClr val="176CC7"/>
                  </a:solidFill>
                  <a:latin typeface="+mn-ea"/>
                  <a:cs typeface="Arial" pitchFamily="34" charset="-120"/>
                </a:rPr>
                <a:t>Hr</a:t>
              </a:r>
              <a:endParaRPr lang="en-US" sz="1400" b="1" dirty="0">
                <a:solidFill>
                  <a:srgbClr val="176CC7"/>
                </a:solidFill>
                <a:latin typeface="+mn-ea"/>
              </a:endParaRPr>
            </a:p>
          </p:txBody>
        </p:sp>
        <p:sp>
          <p:nvSpPr>
            <p:cNvPr id="944" name="橢圓 943">
              <a:extLst>
                <a:ext uri="{FF2B5EF4-FFF2-40B4-BE49-F238E27FC236}">
                  <a16:creationId xmlns:a16="http://schemas.microsoft.com/office/drawing/2014/main" id="{D199CA6F-4EB4-559B-E5FF-91BCD803CB8D}"/>
                </a:ext>
              </a:extLst>
            </p:cNvPr>
            <p:cNvSpPr/>
            <p:nvPr/>
          </p:nvSpPr>
          <p:spPr>
            <a:xfrm>
              <a:off x="4385511" y="3167750"/>
              <a:ext cx="227141" cy="22714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948" name="Text 7">
              <a:extLst>
                <a:ext uri="{FF2B5EF4-FFF2-40B4-BE49-F238E27FC236}">
                  <a16:creationId xmlns:a16="http://schemas.microsoft.com/office/drawing/2014/main" id="{AC6AD590-5C70-B072-9CF4-8CFB18E8C619}"/>
                </a:ext>
              </a:extLst>
            </p:cNvPr>
            <p:cNvSpPr/>
            <p:nvPr/>
          </p:nvSpPr>
          <p:spPr>
            <a:xfrm>
              <a:off x="4304382" y="2962085"/>
              <a:ext cx="359073" cy="192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TW" altLang="en-US" sz="1400" b="1" dirty="0">
                  <a:solidFill>
                    <a:srgbClr val="333333"/>
                  </a:solidFill>
                  <a:latin typeface="+mn-ea"/>
                  <a:cs typeface="Arial" pitchFamily="34" charset="-120"/>
                </a:rPr>
                <a:t>現在</a:t>
              </a:r>
              <a:endParaRPr lang="en-US" sz="1400" b="1" dirty="0">
                <a:solidFill>
                  <a:srgbClr val="FF6600"/>
                </a:solidFill>
                <a:latin typeface="+mn-ea"/>
              </a:endParaRPr>
            </a:p>
          </p:txBody>
        </p:sp>
        <p:sp>
          <p:nvSpPr>
            <p:cNvPr id="949" name="Text 7">
              <a:extLst>
                <a:ext uri="{FF2B5EF4-FFF2-40B4-BE49-F238E27FC236}">
                  <a16:creationId xmlns:a16="http://schemas.microsoft.com/office/drawing/2014/main" id="{2CBAB7D5-07F8-AB93-36C8-972306845866}"/>
                </a:ext>
              </a:extLst>
            </p:cNvPr>
            <p:cNvSpPr/>
            <p:nvPr/>
          </p:nvSpPr>
          <p:spPr>
            <a:xfrm>
              <a:off x="4294380" y="3570270"/>
              <a:ext cx="1104470" cy="195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TW" sz="2000" b="1" dirty="0">
                  <a:solidFill>
                    <a:srgbClr val="176CC7"/>
                  </a:solidFill>
                  <a:latin typeface="+mn-ea"/>
                  <a:cs typeface="Arial" pitchFamily="34" charset="-120"/>
                </a:rPr>
                <a:t>2256</a:t>
              </a:r>
              <a:r>
                <a:rPr lang="zh-TW" altLang="en-US" sz="2000" b="1" dirty="0">
                  <a:solidFill>
                    <a:srgbClr val="176CC7"/>
                  </a:solidFill>
                  <a:latin typeface="+mn-ea"/>
                  <a:cs typeface="Arial" pitchFamily="34" charset="-120"/>
                </a:rPr>
                <a:t> </a:t>
              </a:r>
              <a:r>
                <a:rPr lang="en-US" altLang="zh-TW" sz="2000" b="1" dirty="0" err="1">
                  <a:solidFill>
                    <a:srgbClr val="176CC7"/>
                  </a:solidFill>
                  <a:latin typeface="+mn-ea"/>
                  <a:cs typeface="Arial" pitchFamily="34" charset="-120"/>
                </a:rPr>
                <a:t>Hr</a:t>
              </a:r>
              <a:endParaRPr lang="en-US" sz="1400" b="1" dirty="0">
                <a:solidFill>
                  <a:srgbClr val="176CC7"/>
                </a:solidFill>
                <a:latin typeface="+mn-ea"/>
              </a:endParaRPr>
            </a:p>
          </p:txBody>
        </p:sp>
      </p:grpSp>
      <p:grpSp>
        <p:nvGrpSpPr>
          <p:cNvPr id="957" name="群組 956">
            <a:extLst>
              <a:ext uri="{FF2B5EF4-FFF2-40B4-BE49-F238E27FC236}">
                <a16:creationId xmlns:a16="http://schemas.microsoft.com/office/drawing/2014/main" id="{C2DB604D-B701-CAF7-2B3C-DB9E71A42D92}"/>
              </a:ext>
            </a:extLst>
          </p:cNvPr>
          <p:cNvGrpSpPr/>
          <p:nvPr/>
        </p:nvGrpSpPr>
        <p:grpSpPr>
          <a:xfrm>
            <a:off x="306308" y="1703415"/>
            <a:ext cx="3656648" cy="1997280"/>
            <a:chOff x="306308" y="2064211"/>
            <a:chExt cx="3656648" cy="1997280"/>
          </a:xfrm>
        </p:grpSpPr>
        <p:pic>
          <p:nvPicPr>
            <p:cNvPr id="954" name="Image 15">
              <a:extLst>
                <a:ext uri="{FF2B5EF4-FFF2-40B4-BE49-F238E27FC236}">
                  <a16:creationId xmlns:a16="http://schemas.microsoft.com/office/drawing/2014/main" id="{28030499-EA42-79EB-99A2-6CB094FC8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306308" y="2064211"/>
              <a:ext cx="3656648" cy="1997280"/>
            </a:xfrm>
            <a:prstGeom prst="rect">
              <a:avLst/>
            </a:prstGeom>
          </p:spPr>
        </p:pic>
        <p:pic>
          <p:nvPicPr>
            <p:cNvPr id="57" name="Image 7" descr="preencoded.png">
              <a:extLst>
                <a:ext uri="{FF2B5EF4-FFF2-40B4-BE49-F238E27FC236}">
                  <a16:creationId xmlns:a16="http://schemas.microsoft.com/office/drawing/2014/main" id="{A0D0AE75-B1A2-ADAA-3FD0-438969FA3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759" y="3236957"/>
              <a:ext cx="3275747" cy="95225"/>
            </a:xfrm>
            <a:prstGeom prst="rect">
              <a:avLst/>
            </a:prstGeom>
          </p:spPr>
        </p:pic>
        <p:sp>
          <p:nvSpPr>
            <p:cNvPr id="136" name="Text 5">
              <a:extLst>
                <a:ext uri="{FF2B5EF4-FFF2-40B4-BE49-F238E27FC236}">
                  <a16:creationId xmlns:a16="http://schemas.microsoft.com/office/drawing/2014/main" id="{5009C1AD-BF81-452D-651F-2363ECF9701C}"/>
                </a:ext>
              </a:extLst>
            </p:cNvPr>
            <p:cNvSpPr/>
            <p:nvPr/>
          </p:nvSpPr>
          <p:spPr>
            <a:xfrm>
              <a:off x="1265999" y="2838541"/>
              <a:ext cx="1436291" cy="230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ts val="1799"/>
                </a:lnSpc>
              </a:pPr>
              <a:r>
                <a:rPr lang="zh-TW" altLang="en-US" sz="1600" b="1" dirty="0">
                  <a:solidFill>
                    <a:srgbClr val="333333"/>
                  </a:solidFill>
                  <a:latin typeface="+mn-ea"/>
                  <a:cs typeface="Arial" pitchFamily="34" charset="-120"/>
                </a:rPr>
                <a:t>年間人件費削減</a:t>
              </a:r>
              <a:endParaRPr lang="en-US" sz="1600" b="1" dirty="0">
                <a:latin typeface="+mn-ea"/>
              </a:endParaRPr>
            </a:p>
          </p:txBody>
        </p:sp>
        <p:sp>
          <p:nvSpPr>
            <p:cNvPr id="139" name="Text 7">
              <a:extLst>
                <a:ext uri="{FF2B5EF4-FFF2-40B4-BE49-F238E27FC236}">
                  <a16:creationId xmlns:a16="http://schemas.microsoft.com/office/drawing/2014/main" id="{EBA94EA7-7D65-F668-0585-33ACED7868CA}"/>
                </a:ext>
              </a:extLst>
            </p:cNvPr>
            <p:cNvSpPr/>
            <p:nvPr/>
          </p:nvSpPr>
          <p:spPr>
            <a:xfrm>
              <a:off x="2786352" y="3570270"/>
              <a:ext cx="1176604" cy="195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+mn-ea"/>
                  <a:cs typeface="Arial" pitchFamily="34" charset="-120"/>
                </a:rPr>
                <a:t>目標：</a:t>
              </a:r>
              <a:r>
                <a:rPr lang="en-US" sz="2000" b="1" dirty="0">
                  <a:solidFill>
                    <a:srgbClr val="E95A00"/>
                  </a:solidFill>
                  <a:latin typeface="+mn-ea"/>
                  <a:cs typeface="Arial" pitchFamily="34" charset="-120"/>
                </a:rPr>
                <a:t>0</a:t>
              </a:r>
              <a:r>
                <a:rPr lang="en-US" sz="1400" b="1" dirty="0">
                  <a:solidFill>
                    <a:srgbClr val="E95A00"/>
                  </a:solidFill>
                  <a:latin typeface="+mn-ea"/>
                  <a:cs typeface="Arial" pitchFamily="34" charset="-120"/>
                </a:rPr>
                <a:t> NTD</a:t>
              </a:r>
              <a:endParaRPr lang="en-US" sz="1400" b="1" dirty="0">
                <a:solidFill>
                  <a:srgbClr val="E95A00"/>
                </a:solidFill>
                <a:latin typeface="+mn-ea"/>
              </a:endParaRPr>
            </a:p>
          </p:txBody>
        </p:sp>
        <p:sp>
          <p:nvSpPr>
            <p:cNvPr id="147" name="Text 15">
              <a:extLst>
                <a:ext uri="{FF2B5EF4-FFF2-40B4-BE49-F238E27FC236}">
                  <a16:creationId xmlns:a16="http://schemas.microsoft.com/office/drawing/2014/main" id="{D943AD95-E4E2-AB57-6605-04E47AFC58F7}"/>
                </a:ext>
              </a:extLst>
            </p:cNvPr>
            <p:cNvSpPr/>
            <p:nvPr/>
          </p:nvSpPr>
          <p:spPr>
            <a:xfrm>
              <a:off x="1191561" y="2352458"/>
              <a:ext cx="1569340" cy="3903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altLang="zh-TW" sz="4000" b="1" dirty="0">
                  <a:solidFill>
                    <a:srgbClr val="EA580C"/>
                  </a:solidFill>
                  <a:latin typeface="+mn-ea"/>
                  <a:cs typeface="Arial" pitchFamily="34" charset="-120"/>
                </a:rPr>
                <a:t>225.6</a:t>
              </a:r>
              <a:endParaRPr lang="en-US" sz="4000" dirty="0">
                <a:latin typeface="+mn-ea"/>
              </a:endParaRPr>
            </a:p>
          </p:txBody>
        </p:sp>
        <p:sp>
          <p:nvSpPr>
            <p:cNvPr id="148" name="Text 16">
              <a:extLst>
                <a:ext uri="{FF2B5EF4-FFF2-40B4-BE49-F238E27FC236}">
                  <a16:creationId xmlns:a16="http://schemas.microsoft.com/office/drawing/2014/main" id="{0527F90A-2495-DCF7-D144-F4F498ED08C0}"/>
                </a:ext>
              </a:extLst>
            </p:cNvPr>
            <p:cNvSpPr/>
            <p:nvPr/>
          </p:nvSpPr>
          <p:spPr>
            <a:xfrm>
              <a:off x="2833457" y="2377670"/>
              <a:ext cx="830356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zh-TW" altLang="en-US" b="1" dirty="0">
                  <a:solidFill>
                    <a:srgbClr val="EA580C"/>
                  </a:solidFill>
                  <a:latin typeface="+mn-ea"/>
                  <a:cs typeface="Arial" pitchFamily="34" charset="-120"/>
                </a:rPr>
                <a:t>萬 </a:t>
              </a:r>
              <a:r>
                <a:rPr lang="en-US" altLang="zh-TW" b="1" dirty="0">
                  <a:solidFill>
                    <a:srgbClr val="EA580C"/>
                  </a:solidFill>
                  <a:latin typeface="+mn-ea"/>
                  <a:cs typeface="Arial" pitchFamily="34" charset="-120"/>
                </a:rPr>
                <a:t>NTD</a:t>
              </a:r>
              <a:endParaRPr lang="en-US" dirty="0">
                <a:latin typeface="+mn-ea"/>
              </a:endParaRPr>
            </a:p>
          </p:txBody>
        </p:sp>
        <p:sp>
          <p:nvSpPr>
            <p:cNvPr id="943" name="橢圓 942">
              <a:extLst>
                <a:ext uri="{FF2B5EF4-FFF2-40B4-BE49-F238E27FC236}">
                  <a16:creationId xmlns:a16="http://schemas.microsoft.com/office/drawing/2014/main" id="{6873904B-6D90-182B-430A-8D3780501427}"/>
                </a:ext>
              </a:extLst>
            </p:cNvPr>
            <p:cNvSpPr/>
            <p:nvPr/>
          </p:nvSpPr>
          <p:spPr>
            <a:xfrm>
              <a:off x="424987" y="3167750"/>
              <a:ext cx="227141" cy="22714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946" name="Text 7">
              <a:extLst>
                <a:ext uri="{FF2B5EF4-FFF2-40B4-BE49-F238E27FC236}">
                  <a16:creationId xmlns:a16="http://schemas.microsoft.com/office/drawing/2014/main" id="{6B560959-2184-D7E2-FFA4-9409A75E9171}"/>
                </a:ext>
              </a:extLst>
            </p:cNvPr>
            <p:cNvSpPr/>
            <p:nvPr/>
          </p:nvSpPr>
          <p:spPr>
            <a:xfrm>
              <a:off x="358483" y="2962085"/>
              <a:ext cx="359073" cy="192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TW" altLang="en-US" sz="1400" b="1" dirty="0">
                  <a:solidFill>
                    <a:srgbClr val="333333"/>
                  </a:solidFill>
                  <a:latin typeface="+mn-ea"/>
                  <a:cs typeface="Arial" pitchFamily="34" charset="-120"/>
                </a:rPr>
                <a:t>現在</a:t>
              </a:r>
              <a:endParaRPr lang="en-US" sz="1400" b="1" dirty="0">
                <a:solidFill>
                  <a:srgbClr val="FF6600"/>
                </a:solidFill>
                <a:latin typeface="+mn-ea"/>
              </a:endParaRPr>
            </a:p>
          </p:txBody>
        </p:sp>
        <p:sp>
          <p:nvSpPr>
            <p:cNvPr id="947" name="Text 7">
              <a:extLst>
                <a:ext uri="{FF2B5EF4-FFF2-40B4-BE49-F238E27FC236}">
                  <a16:creationId xmlns:a16="http://schemas.microsoft.com/office/drawing/2014/main" id="{EC84CAF1-2CE5-91B4-671E-F101B56C530C}"/>
                </a:ext>
              </a:extLst>
            </p:cNvPr>
            <p:cNvSpPr/>
            <p:nvPr/>
          </p:nvSpPr>
          <p:spPr>
            <a:xfrm>
              <a:off x="358483" y="3570270"/>
              <a:ext cx="1038746" cy="195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TW" sz="2000" b="1" dirty="0">
                  <a:solidFill>
                    <a:srgbClr val="E95A00"/>
                  </a:solidFill>
                  <a:latin typeface="+mn-ea"/>
                  <a:cs typeface="Arial" pitchFamily="34" charset="-120"/>
                </a:rPr>
                <a:t>225.6</a:t>
              </a:r>
              <a:r>
                <a:rPr lang="zh-TW" altLang="en-US" sz="2000" b="1" dirty="0">
                  <a:solidFill>
                    <a:srgbClr val="E95A00"/>
                  </a:solidFill>
                  <a:latin typeface="+mn-ea"/>
                  <a:cs typeface="Arial" pitchFamily="34" charset="-120"/>
                </a:rPr>
                <a:t>萬</a:t>
              </a:r>
              <a:endParaRPr lang="en-US" sz="1400" b="1" dirty="0">
                <a:solidFill>
                  <a:srgbClr val="E95A00"/>
                </a:solidFill>
                <a:latin typeface="+mn-ea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2D921E-F57A-8042-C7EA-B009F3D86973}"/>
              </a:ext>
            </a:extLst>
          </p:cNvPr>
          <p:cNvSpPr txBox="1">
            <a:spLocks/>
          </p:cNvSpPr>
          <p:nvPr/>
        </p:nvSpPr>
        <p:spPr>
          <a:xfrm>
            <a:off x="4165262" y="291213"/>
            <a:ext cx="387798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期待成果：利益推定</a:t>
            </a:r>
            <a:endParaRPr kumimoji="1" lang="ja-JP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5F4A594-B553-4B17-D8C7-E018C861285D}"/>
              </a:ext>
            </a:extLst>
          </p:cNvPr>
          <p:cNvSpPr>
            <a:spLocks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92CECCB-A7ED-C266-AED4-0E8F13D3BA5D}"/>
              </a:ext>
            </a:extLst>
          </p:cNvPr>
          <p:cNvSpPr/>
          <p:nvPr/>
        </p:nvSpPr>
        <p:spPr>
          <a:xfrm>
            <a:off x="1753041" y="5914067"/>
            <a:ext cx="868276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高</a:t>
            </a:r>
            <a:r>
              <a:rPr kumimoji="1" lang="en-US" altLang="ja-JP" sz="3200" b="1" dirty="0">
                <a:solidFill>
                  <a:schemeClr val="bg1"/>
                </a:solidFill>
              </a:rPr>
              <a:t>ROI</a:t>
            </a:r>
            <a:r>
              <a:rPr kumimoji="1" lang="ja-JP" altLang="en-US" sz="3200" b="1" dirty="0">
                <a:solidFill>
                  <a:schemeClr val="bg1"/>
                </a:solidFill>
              </a:rPr>
              <a:t>、短い回収期間で根本的な問題を解決！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62" name="群組 961">
            <a:extLst>
              <a:ext uri="{FF2B5EF4-FFF2-40B4-BE49-F238E27FC236}">
                <a16:creationId xmlns:a16="http://schemas.microsoft.com/office/drawing/2014/main" id="{BF7B5757-6367-208F-869F-D08E4C2DC7F3}"/>
              </a:ext>
            </a:extLst>
          </p:cNvPr>
          <p:cNvGrpSpPr/>
          <p:nvPr/>
        </p:nvGrpSpPr>
        <p:grpSpPr>
          <a:xfrm>
            <a:off x="306308" y="1058881"/>
            <a:ext cx="3656648" cy="628486"/>
            <a:chOff x="306308" y="1419677"/>
            <a:chExt cx="3656648" cy="628486"/>
          </a:xfrm>
        </p:grpSpPr>
        <p:pic>
          <p:nvPicPr>
            <p:cNvPr id="151" name="Image 15">
              <a:extLst>
                <a:ext uri="{FF2B5EF4-FFF2-40B4-BE49-F238E27FC236}">
                  <a16:creationId xmlns:a16="http://schemas.microsoft.com/office/drawing/2014/main" id="{986791B8-D304-B75E-7FDC-2A05B7DC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308" y="1419677"/>
              <a:ext cx="3656648" cy="628486"/>
            </a:xfrm>
            <a:prstGeom prst="rect">
              <a:avLst/>
            </a:prstGeom>
          </p:spPr>
        </p:pic>
        <p:pic>
          <p:nvPicPr>
            <p:cNvPr id="56" name="Image 6" descr="preencoded.png">
              <a:extLst>
                <a:ext uri="{FF2B5EF4-FFF2-40B4-BE49-F238E27FC236}">
                  <a16:creationId xmlns:a16="http://schemas.microsoft.com/office/drawing/2014/main" id="{4AD7FD35-AC2F-8A84-E5EA-5EEBAC3D2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9145" y="1566235"/>
              <a:ext cx="342811" cy="342811"/>
            </a:xfrm>
            <a:prstGeom prst="rect">
              <a:avLst/>
            </a:prstGeom>
          </p:spPr>
        </p:pic>
        <p:sp>
          <p:nvSpPr>
            <p:cNvPr id="132" name="Text 2">
              <a:extLst>
                <a:ext uri="{FF2B5EF4-FFF2-40B4-BE49-F238E27FC236}">
                  <a16:creationId xmlns:a16="http://schemas.microsoft.com/office/drawing/2014/main" id="{C3E5CE18-8AAC-F567-F136-7D99DD4B96E1}"/>
                </a:ext>
              </a:extLst>
            </p:cNvPr>
            <p:cNvSpPr/>
            <p:nvPr/>
          </p:nvSpPr>
          <p:spPr>
            <a:xfrm>
              <a:off x="914253" y="1590680"/>
              <a:ext cx="1795363" cy="346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699"/>
                </a:lnSpc>
              </a:pPr>
              <a:r>
                <a:rPr lang="zh-TW" altLang="en-US" sz="2800" b="1" dirty="0">
                  <a:solidFill>
                    <a:srgbClr val="FFFFFF"/>
                  </a:solidFill>
                  <a:latin typeface="+mn-ea"/>
                  <a:cs typeface="Arial" pitchFamily="34" charset="-120"/>
                </a:rPr>
                <a:t>人件費削減</a:t>
              </a:r>
              <a:endParaRPr lang="en-US" sz="2800" b="1" dirty="0">
                <a:latin typeface="+mn-ea"/>
              </a:endParaRPr>
            </a:p>
          </p:txBody>
        </p:sp>
      </p:grpSp>
      <p:grpSp>
        <p:nvGrpSpPr>
          <p:cNvPr id="961" name="群組 960">
            <a:extLst>
              <a:ext uri="{FF2B5EF4-FFF2-40B4-BE49-F238E27FC236}">
                <a16:creationId xmlns:a16="http://schemas.microsoft.com/office/drawing/2014/main" id="{EAD507B4-35DC-3712-5D0D-2FFF10AA27E7}"/>
              </a:ext>
            </a:extLst>
          </p:cNvPr>
          <p:cNvGrpSpPr/>
          <p:nvPr/>
        </p:nvGrpSpPr>
        <p:grpSpPr>
          <a:xfrm>
            <a:off x="4267676" y="1058881"/>
            <a:ext cx="3656648" cy="628486"/>
            <a:chOff x="4267676" y="1419677"/>
            <a:chExt cx="3656648" cy="628486"/>
          </a:xfrm>
        </p:grpSpPr>
        <p:pic>
          <p:nvPicPr>
            <p:cNvPr id="60" name="Image 10">
              <a:extLst>
                <a:ext uri="{FF2B5EF4-FFF2-40B4-BE49-F238E27FC236}">
                  <a16:creationId xmlns:a16="http://schemas.microsoft.com/office/drawing/2014/main" id="{BCEEA7EF-5D25-A7E4-6DA4-C7DEC976A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7676" y="1419677"/>
              <a:ext cx="3656648" cy="628486"/>
            </a:xfrm>
            <a:prstGeom prst="rect">
              <a:avLst/>
            </a:prstGeom>
          </p:spPr>
        </p:pic>
        <p:pic>
          <p:nvPicPr>
            <p:cNvPr id="61" name="Image 11" descr="preencoded.png">
              <a:extLst>
                <a:ext uri="{FF2B5EF4-FFF2-40B4-BE49-F238E27FC236}">
                  <a16:creationId xmlns:a16="http://schemas.microsoft.com/office/drawing/2014/main" id="{0C26EB5F-3354-757F-55BC-485E068EE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0513" y="1566235"/>
              <a:ext cx="342811" cy="342811"/>
            </a:xfrm>
            <a:prstGeom prst="rect">
              <a:avLst/>
            </a:prstGeom>
          </p:spPr>
        </p:pic>
        <p:sp>
          <p:nvSpPr>
            <p:cNvPr id="140" name="Text 8">
              <a:extLst>
                <a:ext uri="{FF2B5EF4-FFF2-40B4-BE49-F238E27FC236}">
                  <a16:creationId xmlns:a16="http://schemas.microsoft.com/office/drawing/2014/main" id="{6F82A488-398B-9E39-771A-6944D6DFFC36}"/>
                </a:ext>
              </a:extLst>
            </p:cNvPr>
            <p:cNvSpPr/>
            <p:nvPr/>
          </p:nvSpPr>
          <p:spPr>
            <a:xfrm>
              <a:off x="4875621" y="1590680"/>
              <a:ext cx="2154436" cy="346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699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n-ea"/>
                  <a:cs typeface="Arial" pitchFamily="34" charset="-120"/>
                </a:rPr>
                <a:t>作業時間削減</a:t>
              </a:r>
              <a:endParaRPr lang="en-US" sz="2800" b="1" dirty="0">
                <a:latin typeface="+mn-ea"/>
              </a:endParaRPr>
            </a:p>
          </p:txBody>
        </p:sp>
      </p:grpSp>
      <p:grpSp>
        <p:nvGrpSpPr>
          <p:cNvPr id="960" name="群組 959">
            <a:extLst>
              <a:ext uri="{FF2B5EF4-FFF2-40B4-BE49-F238E27FC236}">
                <a16:creationId xmlns:a16="http://schemas.microsoft.com/office/drawing/2014/main" id="{04183FE8-C846-F87A-8B39-9C708FD27659}"/>
              </a:ext>
            </a:extLst>
          </p:cNvPr>
          <p:cNvGrpSpPr/>
          <p:nvPr/>
        </p:nvGrpSpPr>
        <p:grpSpPr>
          <a:xfrm>
            <a:off x="8229044" y="1058881"/>
            <a:ext cx="3656648" cy="628486"/>
            <a:chOff x="8229044" y="1419677"/>
            <a:chExt cx="3656648" cy="628486"/>
          </a:xfrm>
        </p:grpSpPr>
        <p:pic>
          <p:nvPicPr>
            <p:cNvPr id="150" name="Image 5">
              <a:extLst>
                <a:ext uri="{FF2B5EF4-FFF2-40B4-BE49-F238E27FC236}">
                  <a16:creationId xmlns:a16="http://schemas.microsoft.com/office/drawing/2014/main" id="{80F782D1-A2E8-4E20-4542-BEC5284C6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9044" y="1419677"/>
              <a:ext cx="3656648" cy="628486"/>
            </a:xfrm>
            <a:prstGeom prst="rect">
              <a:avLst/>
            </a:prstGeom>
          </p:spPr>
        </p:pic>
        <p:pic>
          <p:nvPicPr>
            <p:cNvPr id="130" name="Image 16" descr="preencoded.png">
              <a:extLst>
                <a:ext uri="{FF2B5EF4-FFF2-40B4-BE49-F238E27FC236}">
                  <a16:creationId xmlns:a16="http://schemas.microsoft.com/office/drawing/2014/main" id="{A3EA9188-09B2-4B63-D50C-E458A4693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71881" y="1566235"/>
              <a:ext cx="342811" cy="342811"/>
            </a:xfrm>
            <a:prstGeom prst="rect">
              <a:avLst/>
            </a:prstGeom>
          </p:spPr>
        </p:pic>
        <p:sp>
          <p:nvSpPr>
            <p:cNvPr id="146" name="Text 14">
              <a:extLst>
                <a:ext uri="{FF2B5EF4-FFF2-40B4-BE49-F238E27FC236}">
                  <a16:creationId xmlns:a16="http://schemas.microsoft.com/office/drawing/2014/main" id="{14467364-8611-6E57-147A-E001716FB75D}"/>
                </a:ext>
              </a:extLst>
            </p:cNvPr>
            <p:cNvSpPr/>
            <p:nvPr/>
          </p:nvSpPr>
          <p:spPr>
            <a:xfrm>
              <a:off x="8836988" y="1590680"/>
              <a:ext cx="1436291" cy="346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699"/>
                </a:lnSpc>
              </a:pPr>
              <a:r>
                <a:rPr lang="zh-TW" altLang="en-US" sz="2800" b="1" dirty="0">
                  <a:solidFill>
                    <a:srgbClr val="FFFFFF"/>
                  </a:solidFill>
                  <a:latin typeface="+mn-ea"/>
                  <a:cs typeface="Arial" pitchFamily="34" charset="-120"/>
                </a:rPr>
                <a:t>品質向上</a:t>
              </a:r>
              <a:endParaRPr lang="en-US" sz="2800" b="1" dirty="0">
                <a:latin typeface="+mn-ea"/>
              </a:endParaRPr>
            </a:p>
          </p:txBody>
        </p:sp>
      </p:grpSp>
      <p:grpSp>
        <p:nvGrpSpPr>
          <p:cNvPr id="929" name="群組 928">
            <a:extLst>
              <a:ext uri="{FF2B5EF4-FFF2-40B4-BE49-F238E27FC236}">
                <a16:creationId xmlns:a16="http://schemas.microsoft.com/office/drawing/2014/main" id="{31D7B394-FBC9-0A50-7C58-DD3564C24954}"/>
              </a:ext>
            </a:extLst>
          </p:cNvPr>
          <p:cNvGrpSpPr/>
          <p:nvPr/>
        </p:nvGrpSpPr>
        <p:grpSpPr>
          <a:xfrm>
            <a:off x="543353" y="2785711"/>
            <a:ext cx="3186000" cy="271004"/>
            <a:chOff x="543353" y="3087515"/>
            <a:chExt cx="3186000" cy="271004"/>
          </a:xfrm>
        </p:grpSpPr>
        <p:cxnSp>
          <p:nvCxnSpPr>
            <p:cNvPr id="155" name="直線接點 154">
              <a:extLst>
                <a:ext uri="{FF2B5EF4-FFF2-40B4-BE49-F238E27FC236}">
                  <a16:creationId xmlns:a16="http://schemas.microsoft.com/office/drawing/2014/main" id="{005F417A-B603-ABFD-3DAB-4B23851E9F7B}"/>
                </a:ext>
              </a:extLst>
            </p:cNvPr>
            <p:cNvCxnSpPr>
              <a:cxnSpLocks/>
            </p:cNvCxnSpPr>
            <p:nvPr/>
          </p:nvCxnSpPr>
          <p:spPr>
            <a:xfrm>
              <a:off x="543353" y="3225590"/>
              <a:ext cx="3186000" cy="0"/>
            </a:xfrm>
            <a:prstGeom prst="line">
              <a:avLst/>
            </a:prstGeom>
            <a:ln w="88900" cap="rnd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接點 156">
              <a:extLst>
                <a:ext uri="{FF2B5EF4-FFF2-40B4-BE49-F238E27FC236}">
                  <a16:creationId xmlns:a16="http://schemas.microsoft.com/office/drawing/2014/main" id="{4D338A6F-1B27-5FD5-610E-C6AB85AEEA84}"/>
                </a:ext>
              </a:extLst>
            </p:cNvPr>
            <p:cNvCxnSpPr>
              <a:cxnSpLocks/>
            </p:cNvCxnSpPr>
            <p:nvPr/>
          </p:nvCxnSpPr>
          <p:spPr>
            <a:xfrm>
              <a:off x="3571875" y="3087515"/>
              <a:ext cx="157478" cy="134814"/>
            </a:xfrm>
            <a:prstGeom prst="line">
              <a:avLst/>
            </a:prstGeom>
            <a:ln w="88900" cap="rnd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線接點 927">
              <a:extLst>
                <a:ext uri="{FF2B5EF4-FFF2-40B4-BE49-F238E27FC236}">
                  <a16:creationId xmlns:a16="http://schemas.microsoft.com/office/drawing/2014/main" id="{C4988625-F658-3DFB-6514-2187A0CBF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875" y="3223705"/>
              <a:ext cx="157478" cy="134814"/>
            </a:xfrm>
            <a:prstGeom prst="line">
              <a:avLst/>
            </a:prstGeom>
            <a:ln w="88900" cap="rnd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2" name="群組 931">
            <a:extLst>
              <a:ext uri="{FF2B5EF4-FFF2-40B4-BE49-F238E27FC236}">
                <a16:creationId xmlns:a16="http://schemas.microsoft.com/office/drawing/2014/main" id="{88866359-CABD-AA38-DBB6-F16FA507511D}"/>
              </a:ext>
            </a:extLst>
          </p:cNvPr>
          <p:cNvGrpSpPr/>
          <p:nvPr/>
        </p:nvGrpSpPr>
        <p:grpSpPr>
          <a:xfrm>
            <a:off x="4502578" y="2785711"/>
            <a:ext cx="3189496" cy="271004"/>
            <a:chOff x="4502578" y="3087515"/>
            <a:chExt cx="3189496" cy="271004"/>
          </a:xfrm>
        </p:grpSpPr>
        <p:cxnSp>
          <p:nvCxnSpPr>
            <p:cNvPr id="154" name="直線接點 153">
              <a:extLst>
                <a:ext uri="{FF2B5EF4-FFF2-40B4-BE49-F238E27FC236}">
                  <a16:creationId xmlns:a16="http://schemas.microsoft.com/office/drawing/2014/main" id="{627978B3-1B01-DCD5-BAD6-5FF70980289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578" y="3225590"/>
              <a:ext cx="3186000" cy="0"/>
            </a:xfrm>
            <a:prstGeom prst="line">
              <a:avLst/>
            </a:prstGeom>
            <a:ln w="88900" cap="rnd">
              <a:solidFill>
                <a:srgbClr val="1F8E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線接點 929">
              <a:extLst>
                <a:ext uri="{FF2B5EF4-FFF2-40B4-BE49-F238E27FC236}">
                  <a16:creationId xmlns:a16="http://schemas.microsoft.com/office/drawing/2014/main" id="{7FD0877D-DB8B-79DB-B0BE-BB97645A9F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4596" y="3087515"/>
              <a:ext cx="157478" cy="134814"/>
            </a:xfrm>
            <a:prstGeom prst="line">
              <a:avLst/>
            </a:prstGeom>
            <a:ln w="88900" cap="rnd">
              <a:solidFill>
                <a:srgbClr val="1F8E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線接點 930">
              <a:extLst>
                <a:ext uri="{FF2B5EF4-FFF2-40B4-BE49-F238E27FC236}">
                  <a16:creationId xmlns:a16="http://schemas.microsoft.com/office/drawing/2014/main" id="{09DC549F-EAFC-F32C-5320-62C141FD1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4596" y="3223705"/>
              <a:ext cx="157478" cy="134814"/>
            </a:xfrm>
            <a:prstGeom prst="line">
              <a:avLst/>
            </a:prstGeom>
            <a:ln w="88900" cap="rnd">
              <a:solidFill>
                <a:srgbClr val="1F8E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8" name="群組 937">
            <a:extLst>
              <a:ext uri="{FF2B5EF4-FFF2-40B4-BE49-F238E27FC236}">
                <a16:creationId xmlns:a16="http://schemas.microsoft.com/office/drawing/2014/main" id="{72D48ED0-9F0A-A7B0-FBE1-2A62019026CD}"/>
              </a:ext>
            </a:extLst>
          </p:cNvPr>
          <p:cNvGrpSpPr/>
          <p:nvPr/>
        </p:nvGrpSpPr>
        <p:grpSpPr>
          <a:xfrm>
            <a:off x="8463946" y="2785711"/>
            <a:ext cx="3189496" cy="271004"/>
            <a:chOff x="4502578" y="3087515"/>
            <a:chExt cx="3189496" cy="271004"/>
          </a:xfrm>
        </p:grpSpPr>
        <p:cxnSp>
          <p:nvCxnSpPr>
            <p:cNvPr id="939" name="直線接點 938">
              <a:extLst>
                <a:ext uri="{FF2B5EF4-FFF2-40B4-BE49-F238E27FC236}">
                  <a16:creationId xmlns:a16="http://schemas.microsoft.com/office/drawing/2014/main" id="{B777F346-FF0A-9E8B-F02C-ADE65188B7C7}"/>
                </a:ext>
              </a:extLst>
            </p:cNvPr>
            <p:cNvCxnSpPr>
              <a:cxnSpLocks/>
            </p:cNvCxnSpPr>
            <p:nvPr/>
          </p:nvCxnSpPr>
          <p:spPr>
            <a:xfrm>
              <a:off x="4502578" y="3225590"/>
              <a:ext cx="3186000" cy="0"/>
            </a:xfrm>
            <a:prstGeom prst="line">
              <a:avLst/>
            </a:prstGeom>
            <a:ln w="88900" cap="rnd">
              <a:solidFill>
                <a:srgbClr val="4BA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線接點 939">
              <a:extLst>
                <a:ext uri="{FF2B5EF4-FFF2-40B4-BE49-F238E27FC236}">
                  <a16:creationId xmlns:a16="http://schemas.microsoft.com/office/drawing/2014/main" id="{1B18F309-C72F-8D8B-AFA3-D13E8B6A69EC}"/>
                </a:ext>
              </a:extLst>
            </p:cNvPr>
            <p:cNvCxnSpPr>
              <a:cxnSpLocks/>
            </p:cNvCxnSpPr>
            <p:nvPr/>
          </p:nvCxnSpPr>
          <p:spPr>
            <a:xfrm>
              <a:off x="7534596" y="3087515"/>
              <a:ext cx="157478" cy="134814"/>
            </a:xfrm>
            <a:prstGeom prst="line">
              <a:avLst/>
            </a:prstGeom>
            <a:ln w="88900" cap="rnd">
              <a:solidFill>
                <a:srgbClr val="4BA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線接點 940">
              <a:extLst>
                <a:ext uri="{FF2B5EF4-FFF2-40B4-BE49-F238E27FC236}">
                  <a16:creationId xmlns:a16="http://schemas.microsoft.com/office/drawing/2014/main" id="{E1ED2F72-F74D-FCDB-695E-AE387F58C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4596" y="3223705"/>
              <a:ext cx="157478" cy="134814"/>
            </a:xfrm>
            <a:prstGeom prst="line">
              <a:avLst/>
            </a:prstGeom>
            <a:ln w="88900" cap="rnd">
              <a:solidFill>
                <a:srgbClr val="4BA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7" name="Image 5" descr="preencoded.png">
            <a:extLst>
              <a:ext uri="{FF2B5EF4-FFF2-40B4-BE49-F238E27FC236}">
                <a16:creationId xmlns:a16="http://schemas.microsoft.com/office/drawing/2014/main" id="{EF6CFFE1-EEE9-1F11-E9B9-E1F613257C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597" y="4179742"/>
            <a:ext cx="190450" cy="266631"/>
          </a:xfrm>
          <a:prstGeom prst="rect">
            <a:avLst/>
          </a:prstGeom>
        </p:spPr>
      </p:pic>
      <p:pic>
        <p:nvPicPr>
          <p:cNvPr id="968" name="Image 6" descr="preencoded.png">
            <a:extLst>
              <a:ext uri="{FF2B5EF4-FFF2-40B4-BE49-F238E27FC236}">
                <a16:creationId xmlns:a16="http://schemas.microsoft.com/office/drawing/2014/main" id="{0A0F5A4A-2B73-4E18-7348-92B6B0DD53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759" y="4665390"/>
            <a:ext cx="476126" cy="28568"/>
          </a:xfrm>
          <a:prstGeom prst="rect">
            <a:avLst/>
          </a:prstGeom>
        </p:spPr>
      </p:pic>
      <p:pic>
        <p:nvPicPr>
          <p:cNvPr id="970" name="Image 8">
            <a:extLst>
              <a:ext uri="{FF2B5EF4-FFF2-40B4-BE49-F238E27FC236}">
                <a16:creationId xmlns:a16="http://schemas.microsoft.com/office/drawing/2014/main" id="{4E25271E-45E5-BCF7-B7E1-271941B454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448740" y="4074994"/>
            <a:ext cx="476126" cy="476126"/>
          </a:xfrm>
          <a:prstGeom prst="rect">
            <a:avLst/>
          </a:prstGeom>
        </p:spPr>
      </p:pic>
      <p:pic>
        <p:nvPicPr>
          <p:cNvPr id="971" name="Image 9" descr="preencoded.png">
            <a:extLst>
              <a:ext uri="{FF2B5EF4-FFF2-40B4-BE49-F238E27FC236}">
                <a16:creationId xmlns:a16="http://schemas.microsoft.com/office/drawing/2014/main" id="{1E1C4AD2-9594-7677-86B2-7D5741AE35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91578" y="4179742"/>
            <a:ext cx="190450" cy="266631"/>
          </a:xfrm>
          <a:prstGeom prst="rect">
            <a:avLst/>
          </a:prstGeom>
        </p:spPr>
      </p:pic>
      <p:pic>
        <p:nvPicPr>
          <p:cNvPr id="972" name="Image 10" descr="preencoded.png">
            <a:extLst>
              <a:ext uri="{FF2B5EF4-FFF2-40B4-BE49-F238E27FC236}">
                <a16:creationId xmlns:a16="http://schemas.microsoft.com/office/drawing/2014/main" id="{B6859D40-63CB-036D-6E47-34F723157F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8740" y="4665390"/>
            <a:ext cx="476126" cy="28568"/>
          </a:xfrm>
          <a:prstGeom prst="rect">
            <a:avLst/>
          </a:prstGeom>
        </p:spPr>
      </p:pic>
      <p:sp>
        <p:nvSpPr>
          <p:cNvPr id="981" name="Text 2">
            <a:extLst>
              <a:ext uri="{FF2B5EF4-FFF2-40B4-BE49-F238E27FC236}">
                <a16:creationId xmlns:a16="http://schemas.microsoft.com/office/drawing/2014/main" id="{349918AB-B4F3-F635-1D57-C4E0A7CDD0EA}"/>
              </a:ext>
            </a:extLst>
          </p:cNvPr>
          <p:cNvSpPr/>
          <p:nvPr/>
        </p:nvSpPr>
        <p:spPr>
          <a:xfrm>
            <a:off x="1087156" y="4165829"/>
            <a:ext cx="1224694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2099"/>
              </a:lnSpc>
            </a:pPr>
            <a:r>
              <a:rPr lang="ja-JP" altLang="en-US" b="1" dirty="0">
                <a:solidFill>
                  <a:srgbClr val="1F2937"/>
                </a:solidFill>
                <a:latin typeface="+mn-ea"/>
                <a:cs typeface="Noto Sans SC" pitchFamily="34" charset="-120"/>
              </a:rPr>
              <a:t>総投資コスト</a:t>
            </a:r>
            <a:endParaRPr lang="en-US" dirty="0">
              <a:latin typeface="+mn-ea"/>
            </a:endParaRPr>
          </a:p>
        </p:txBody>
      </p:sp>
      <p:sp>
        <p:nvSpPr>
          <p:cNvPr id="982" name="Text 3">
            <a:extLst>
              <a:ext uri="{FF2B5EF4-FFF2-40B4-BE49-F238E27FC236}">
                <a16:creationId xmlns:a16="http://schemas.microsoft.com/office/drawing/2014/main" id="{6F3095C9-49BD-0A49-D838-A741FAF454EC}"/>
              </a:ext>
            </a:extLst>
          </p:cNvPr>
          <p:cNvSpPr/>
          <p:nvPr/>
        </p:nvSpPr>
        <p:spPr>
          <a:xfrm>
            <a:off x="496759" y="4808229"/>
            <a:ext cx="1655903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2699"/>
              </a:lnSpc>
            </a:pPr>
            <a:r>
              <a:rPr lang="en-US" sz="2400" b="1" dirty="0">
                <a:solidFill>
                  <a:srgbClr val="1F2937"/>
                </a:solidFill>
                <a:latin typeface="+mn-ea"/>
                <a:cs typeface="Noto Sans SC" pitchFamily="34" charset="-120"/>
              </a:rPr>
              <a:t>約</a:t>
            </a:r>
            <a:r>
              <a:rPr lang="en-US" sz="2400" b="1" dirty="0">
                <a:solidFill>
                  <a:srgbClr val="E95A00"/>
                </a:solidFill>
                <a:latin typeface="+mn-ea"/>
                <a:cs typeface="Noto Sans SC" pitchFamily="34" charset="-120"/>
              </a:rPr>
              <a:t>16.3</a:t>
            </a:r>
            <a:r>
              <a:rPr lang="en-US" sz="2400" b="1" dirty="0">
                <a:solidFill>
                  <a:srgbClr val="1F2937"/>
                </a:solidFill>
                <a:latin typeface="+mn-ea"/>
                <a:cs typeface="Noto Sans SC" pitchFamily="34" charset="-120"/>
              </a:rPr>
              <a:t>萬元</a:t>
            </a:r>
            <a:endParaRPr lang="en-US" sz="2400" dirty="0">
              <a:latin typeface="+mn-ea"/>
            </a:endParaRPr>
          </a:p>
        </p:txBody>
      </p:sp>
      <p:sp>
        <p:nvSpPr>
          <p:cNvPr id="983" name="Text 4">
            <a:extLst>
              <a:ext uri="{FF2B5EF4-FFF2-40B4-BE49-F238E27FC236}">
                <a16:creationId xmlns:a16="http://schemas.microsoft.com/office/drawing/2014/main" id="{2AF440C8-727B-4EDC-DCA7-D5FD5CD6A59F}"/>
              </a:ext>
            </a:extLst>
          </p:cNvPr>
          <p:cNvSpPr/>
          <p:nvPr/>
        </p:nvSpPr>
        <p:spPr>
          <a:xfrm>
            <a:off x="496759" y="5264028"/>
            <a:ext cx="1750479" cy="1722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1500"/>
              </a:lnSpc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oto Sans SC" pitchFamily="34" charset="-120"/>
              </a:rPr>
              <a:t>• Sensor改善：33,000元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84" name="Text 5">
            <a:extLst>
              <a:ext uri="{FF2B5EF4-FFF2-40B4-BE49-F238E27FC236}">
                <a16:creationId xmlns:a16="http://schemas.microsoft.com/office/drawing/2014/main" id="{FE5A8DD9-F207-EEE2-1D5B-FDE25111E86B}"/>
              </a:ext>
            </a:extLst>
          </p:cNvPr>
          <p:cNvSpPr/>
          <p:nvPr/>
        </p:nvSpPr>
        <p:spPr>
          <a:xfrm>
            <a:off x="496759" y="5454478"/>
            <a:ext cx="1510029" cy="1722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1500"/>
              </a:lnSpc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oto Sans SC" pitchFamily="34" charset="-120"/>
              </a:rPr>
              <a:t>• AI設備：130,149元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85" name="Text 6">
            <a:extLst>
              <a:ext uri="{FF2B5EF4-FFF2-40B4-BE49-F238E27FC236}">
                <a16:creationId xmlns:a16="http://schemas.microsoft.com/office/drawing/2014/main" id="{F9CFD9F0-5766-11F0-45A6-738D78572510}"/>
              </a:ext>
            </a:extLst>
          </p:cNvPr>
          <p:cNvSpPr/>
          <p:nvPr/>
        </p:nvSpPr>
        <p:spPr>
          <a:xfrm>
            <a:off x="4039137" y="4165829"/>
            <a:ext cx="1384995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2099"/>
              </a:lnSpc>
            </a:pPr>
            <a:r>
              <a:rPr lang="zh-TW" altLang="en-US" b="1" dirty="0">
                <a:solidFill>
                  <a:srgbClr val="1F2937"/>
                </a:solidFill>
                <a:latin typeface="+mn-ea"/>
                <a:cs typeface="Noto Sans SC" pitchFamily="34" charset="-120"/>
              </a:rPr>
              <a:t>年間節約効果</a:t>
            </a:r>
            <a:endParaRPr lang="en-US" dirty="0">
              <a:latin typeface="+mn-ea"/>
            </a:endParaRPr>
          </a:p>
        </p:txBody>
      </p:sp>
      <p:sp>
        <p:nvSpPr>
          <p:cNvPr id="986" name="Text 7">
            <a:extLst>
              <a:ext uri="{FF2B5EF4-FFF2-40B4-BE49-F238E27FC236}">
                <a16:creationId xmlns:a16="http://schemas.microsoft.com/office/drawing/2014/main" id="{FFE8BD6B-14FB-D62A-CA16-D0831C8BAD22}"/>
              </a:ext>
            </a:extLst>
          </p:cNvPr>
          <p:cNvSpPr/>
          <p:nvPr/>
        </p:nvSpPr>
        <p:spPr>
          <a:xfrm>
            <a:off x="3448740" y="4808229"/>
            <a:ext cx="1556516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2699"/>
              </a:lnSpc>
            </a:pPr>
            <a:r>
              <a:rPr lang="en-US" sz="2400" b="1" dirty="0">
                <a:solidFill>
                  <a:srgbClr val="E95A00"/>
                </a:solidFill>
                <a:latin typeface="+mn-ea"/>
                <a:cs typeface="Noto Sans SC" pitchFamily="34" charset="-120"/>
              </a:rPr>
              <a:t>225.6</a:t>
            </a:r>
            <a:r>
              <a:rPr lang="en-US" sz="2400" b="1" dirty="0">
                <a:solidFill>
                  <a:srgbClr val="1F2937"/>
                </a:solidFill>
                <a:latin typeface="+mn-ea"/>
                <a:cs typeface="Noto Sans SC" pitchFamily="34" charset="-120"/>
              </a:rPr>
              <a:t>萬元</a:t>
            </a:r>
            <a:endParaRPr lang="en-US" sz="2400" dirty="0">
              <a:latin typeface="+mn-ea"/>
            </a:endParaRPr>
          </a:p>
        </p:txBody>
      </p:sp>
      <p:sp>
        <p:nvSpPr>
          <p:cNvPr id="987" name="Text 8">
            <a:extLst>
              <a:ext uri="{FF2B5EF4-FFF2-40B4-BE49-F238E27FC236}">
                <a16:creationId xmlns:a16="http://schemas.microsoft.com/office/drawing/2014/main" id="{66DEEF10-FCA6-E27A-7BF8-DC27FA8EA773}"/>
              </a:ext>
            </a:extLst>
          </p:cNvPr>
          <p:cNvSpPr/>
          <p:nvPr/>
        </p:nvSpPr>
        <p:spPr>
          <a:xfrm>
            <a:off x="3448740" y="5264028"/>
            <a:ext cx="2327560" cy="17229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TW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oto Sans SC" pitchFamily="34" charset="-120"/>
              </a:rPr>
              <a:t>•</a:t>
            </a:r>
            <a:r>
              <a:rPr lang="ja-JP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oto Sans SC" pitchFamily="34" charset="-120"/>
              </a:rPr>
              <a:t>年間</a:t>
            </a:r>
            <a:r>
              <a:rPr lang="en-US" altLang="ja-JP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oto Sans SC" pitchFamily="34" charset="-120"/>
              </a:rPr>
              <a:t>225.6</a:t>
            </a:r>
            <a:r>
              <a:rPr lang="ja-JP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oto Sans SC" pitchFamily="34" charset="-120"/>
              </a:rPr>
              <a:t>万元以上の人件費を節約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011" name="群組 1010">
            <a:extLst>
              <a:ext uri="{FF2B5EF4-FFF2-40B4-BE49-F238E27FC236}">
                <a16:creationId xmlns:a16="http://schemas.microsoft.com/office/drawing/2014/main" id="{AC05AAE1-EF54-58EC-D523-E1858AF526B4}"/>
              </a:ext>
            </a:extLst>
          </p:cNvPr>
          <p:cNvGrpSpPr/>
          <p:nvPr/>
        </p:nvGrpSpPr>
        <p:grpSpPr>
          <a:xfrm>
            <a:off x="6215938" y="3870944"/>
            <a:ext cx="2725148" cy="1950889"/>
            <a:chOff x="6215938" y="3870944"/>
            <a:chExt cx="2725148" cy="1950889"/>
          </a:xfrm>
        </p:grpSpPr>
        <p:pic>
          <p:nvPicPr>
            <p:cNvPr id="1001" name="圖片 1000">
              <a:extLst>
                <a:ext uri="{FF2B5EF4-FFF2-40B4-BE49-F238E27FC236}">
                  <a16:creationId xmlns:a16="http://schemas.microsoft.com/office/drawing/2014/main" id="{3F78BB4F-812D-0AEE-7DF9-4527CC57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15938" y="3870944"/>
              <a:ext cx="2725148" cy="1950889"/>
            </a:xfrm>
            <a:prstGeom prst="rect">
              <a:avLst/>
            </a:prstGeom>
          </p:spPr>
        </p:pic>
        <p:pic>
          <p:nvPicPr>
            <p:cNvPr id="974" name="Image 12">
              <a:extLst>
                <a:ext uri="{FF2B5EF4-FFF2-40B4-BE49-F238E27FC236}">
                  <a16:creationId xmlns:a16="http://schemas.microsoft.com/office/drawing/2014/main" id="{C346CDDB-7D1A-A3C6-6316-A74D51838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6400721" y="4074994"/>
              <a:ext cx="476126" cy="476126"/>
            </a:xfrm>
            <a:prstGeom prst="rect">
              <a:avLst/>
            </a:prstGeom>
          </p:spPr>
        </p:pic>
        <p:pic>
          <p:nvPicPr>
            <p:cNvPr id="975" name="Image 13" descr="preencoded.png">
              <a:extLst>
                <a:ext uri="{FF2B5EF4-FFF2-40B4-BE49-F238E27FC236}">
                  <a16:creationId xmlns:a16="http://schemas.microsoft.com/office/drawing/2014/main" id="{B43A120A-060B-907F-A267-339E069E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62604" y="4179742"/>
              <a:ext cx="152360" cy="266631"/>
            </a:xfrm>
            <a:prstGeom prst="rect">
              <a:avLst/>
            </a:prstGeom>
          </p:spPr>
        </p:pic>
        <p:pic>
          <p:nvPicPr>
            <p:cNvPr id="976" name="Image 14" descr="preencoded.png">
              <a:extLst>
                <a:ext uri="{FF2B5EF4-FFF2-40B4-BE49-F238E27FC236}">
                  <a16:creationId xmlns:a16="http://schemas.microsoft.com/office/drawing/2014/main" id="{84A5F324-8576-0B99-03CC-6EB07C87A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00721" y="4665390"/>
              <a:ext cx="476126" cy="28568"/>
            </a:xfrm>
            <a:prstGeom prst="rect">
              <a:avLst/>
            </a:prstGeom>
          </p:spPr>
        </p:pic>
        <p:sp>
          <p:nvSpPr>
            <p:cNvPr id="988" name="Text 9">
              <a:extLst>
                <a:ext uri="{FF2B5EF4-FFF2-40B4-BE49-F238E27FC236}">
                  <a16:creationId xmlns:a16="http://schemas.microsoft.com/office/drawing/2014/main" id="{98C917DB-D9E5-1512-EF26-7ACF33A18F98}"/>
                </a:ext>
              </a:extLst>
            </p:cNvPr>
            <p:cNvSpPr/>
            <p:nvPr/>
          </p:nvSpPr>
          <p:spPr>
            <a:xfrm>
              <a:off x="6991118" y="4165829"/>
              <a:ext cx="1853008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zh-TW" altLang="en-US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投資利益率</a:t>
              </a:r>
              <a:r>
                <a:rPr lang="en-US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(ROI)</a:t>
              </a:r>
              <a:endParaRPr 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89" name="Text 10">
              <a:extLst>
                <a:ext uri="{FF2B5EF4-FFF2-40B4-BE49-F238E27FC236}">
                  <a16:creationId xmlns:a16="http://schemas.microsoft.com/office/drawing/2014/main" id="{0873C803-338F-F7BF-A8C5-0A5B16C9730E}"/>
                </a:ext>
              </a:extLst>
            </p:cNvPr>
            <p:cNvSpPr/>
            <p:nvPr/>
          </p:nvSpPr>
          <p:spPr>
            <a:xfrm>
              <a:off x="6400721" y="4808229"/>
              <a:ext cx="1384995" cy="346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</a:pPr>
              <a:r>
                <a:rPr lang="en-US" sz="28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1382%</a:t>
              </a:r>
              <a:endParaRPr lang="en-US" sz="24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90" name="Text 11">
              <a:extLst>
                <a:ext uri="{FF2B5EF4-FFF2-40B4-BE49-F238E27FC236}">
                  <a16:creationId xmlns:a16="http://schemas.microsoft.com/office/drawing/2014/main" id="{E6D0F95C-B934-5ACD-E3B3-CD9FB4AAA9DB}"/>
                </a:ext>
              </a:extLst>
            </p:cNvPr>
            <p:cNvSpPr/>
            <p:nvPr/>
          </p:nvSpPr>
          <p:spPr>
            <a:xfrm>
              <a:off x="6400721" y="5253994"/>
              <a:ext cx="2141612" cy="192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• </a:t>
              </a:r>
              <a:r>
                <a:rPr lang="en-US" altLang="ja-JP" sz="14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1</a:t>
              </a:r>
              <a:r>
                <a:rPr lang="ja-JP" altLang="en-US" sz="14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元投資で年間</a:t>
              </a:r>
              <a:r>
                <a:rPr lang="en-US" altLang="ja-JP" sz="14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14</a:t>
              </a:r>
              <a:r>
                <a:rPr lang="ja-JP" altLang="en-US" sz="14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元回収</a:t>
              </a:r>
              <a:endParaRPr 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1012" name="群組 1011">
            <a:extLst>
              <a:ext uri="{FF2B5EF4-FFF2-40B4-BE49-F238E27FC236}">
                <a16:creationId xmlns:a16="http://schemas.microsoft.com/office/drawing/2014/main" id="{9A6E3EFF-BAA8-4F33-11F8-28B1874891CB}"/>
              </a:ext>
            </a:extLst>
          </p:cNvPr>
          <p:cNvGrpSpPr/>
          <p:nvPr/>
        </p:nvGrpSpPr>
        <p:grpSpPr>
          <a:xfrm>
            <a:off x="9171182" y="3870944"/>
            <a:ext cx="2725148" cy="1950889"/>
            <a:chOff x="9171182" y="3870944"/>
            <a:chExt cx="2725148" cy="1950889"/>
          </a:xfrm>
        </p:grpSpPr>
        <p:pic>
          <p:nvPicPr>
            <p:cNvPr id="1000" name="圖片 999">
              <a:extLst>
                <a:ext uri="{FF2B5EF4-FFF2-40B4-BE49-F238E27FC236}">
                  <a16:creationId xmlns:a16="http://schemas.microsoft.com/office/drawing/2014/main" id="{CBD63C1B-8BE7-C445-58E0-F5636DA97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71182" y="3870944"/>
              <a:ext cx="2725148" cy="1950889"/>
            </a:xfrm>
            <a:prstGeom prst="rect">
              <a:avLst/>
            </a:prstGeom>
          </p:spPr>
        </p:pic>
        <p:pic>
          <p:nvPicPr>
            <p:cNvPr id="978" name="Image 16">
              <a:extLst>
                <a:ext uri="{FF2B5EF4-FFF2-40B4-BE49-F238E27FC236}">
                  <a16:creationId xmlns:a16="http://schemas.microsoft.com/office/drawing/2014/main" id="{B07502B0-4378-687F-F3C9-EF19024C9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9352702" y="4074994"/>
              <a:ext cx="476126" cy="476126"/>
            </a:xfrm>
            <a:prstGeom prst="rect">
              <a:avLst/>
            </a:prstGeom>
          </p:spPr>
        </p:pic>
        <p:pic>
          <p:nvPicPr>
            <p:cNvPr id="979" name="Image 17" descr="preencoded.png">
              <a:extLst>
                <a:ext uri="{FF2B5EF4-FFF2-40B4-BE49-F238E27FC236}">
                  <a16:creationId xmlns:a16="http://schemas.microsoft.com/office/drawing/2014/main" id="{993A261D-212B-9B10-7DC8-F0DD38F0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519347" y="4179742"/>
              <a:ext cx="142838" cy="266631"/>
            </a:xfrm>
            <a:prstGeom prst="rect">
              <a:avLst/>
            </a:prstGeom>
          </p:spPr>
        </p:pic>
        <p:pic>
          <p:nvPicPr>
            <p:cNvPr id="980" name="Image 18" descr="preencoded.png">
              <a:extLst>
                <a:ext uri="{FF2B5EF4-FFF2-40B4-BE49-F238E27FC236}">
                  <a16:creationId xmlns:a16="http://schemas.microsoft.com/office/drawing/2014/main" id="{28DDDD70-2174-C835-DB55-325AE251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52702" y="4665390"/>
              <a:ext cx="476126" cy="28568"/>
            </a:xfrm>
            <a:prstGeom prst="rect">
              <a:avLst/>
            </a:prstGeom>
          </p:spPr>
        </p:pic>
        <p:sp>
          <p:nvSpPr>
            <p:cNvPr id="991" name="Text 12">
              <a:extLst>
                <a:ext uri="{FF2B5EF4-FFF2-40B4-BE49-F238E27FC236}">
                  <a16:creationId xmlns:a16="http://schemas.microsoft.com/office/drawing/2014/main" id="{E1494DF6-A387-29CC-FC2A-A12A9DB2CEB8}"/>
                </a:ext>
              </a:extLst>
            </p:cNvPr>
            <p:cNvSpPr/>
            <p:nvPr/>
          </p:nvSpPr>
          <p:spPr>
            <a:xfrm>
              <a:off x="9943098" y="4165829"/>
              <a:ext cx="923330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zh-TW" altLang="en-US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回収期間</a:t>
              </a:r>
              <a:endParaRPr 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92" name="Text 13">
              <a:extLst>
                <a:ext uri="{FF2B5EF4-FFF2-40B4-BE49-F238E27FC236}">
                  <a16:creationId xmlns:a16="http://schemas.microsoft.com/office/drawing/2014/main" id="{F2E3181F-D98A-7268-6C5D-E1B97E1DC9BC}"/>
                </a:ext>
              </a:extLst>
            </p:cNvPr>
            <p:cNvSpPr/>
            <p:nvPr/>
          </p:nvSpPr>
          <p:spPr>
            <a:xfrm>
              <a:off x="9352702" y="4808229"/>
              <a:ext cx="1538883" cy="346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</a:pPr>
              <a:r>
                <a:rPr lang="en-US" altLang="ja-JP" sz="28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1</a:t>
              </a:r>
              <a:r>
                <a:rPr lang="ja-JP" altLang="en-US" sz="2400" b="1" dirty="0">
                  <a:solidFill>
                    <a:srgbClr val="1F2937"/>
                  </a:solidFill>
                  <a:latin typeface="+mn-ea"/>
                </a:rPr>
                <a:t>か</a:t>
              </a:r>
              <a:r>
                <a:rPr lang="zh-TW" altLang="en-US" sz="2400" b="1" dirty="0">
                  <a:solidFill>
                    <a:srgbClr val="1F2937"/>
                  </a:solidFill>
                  <a:latin typeface="+mn-ea"/>
                </a:rPr>
                <a:t>月</a:t>
              </a:r>
              <a:r>
                <a:rPr lang="ja-JP" altLang="en-US" sz="28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未満</a:t>
              </a:r>
              <a:endParaRPr lang="en-US" sz="2400" dirty="0">
                <a:latin typeface="+mn-ea"/>
              </a:endParaRPr>
            </a:p>
          </p:txBody>
        </p:sp>
        <p:sp>
          <p:nvSpPr>
            <p:cNvPr id="993" name="Text 14">
              <a:extLst>
                <a:ext uri="{FF2B5EF4-FFF2-40B4-BE49-F238E27FC236}">
                  <a16:creationId xmlns:a16="http://schemas.microsoft.com/office/drawing/2014/main" id="{46EDF881-6321-9EB5-E1A5-58CE6CC19F70}"/>
                </a:ext>
              </a:extLst>
            </p:cNvPr>
            <p:cNvSpPr/>
            <p:nvPr/>
          </p:nvSpPr>
          <p:spPr>
            <a:xfrm>
              <a:off x="9352702" y="5253994"/>
              <a:ext cx="2350002" cy="3847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• </a:t>
              </a:r>
              <a:r>
                <a:rPr lang="en-US" altLang="ja-JP" sz="14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1</a:t>
              </a:r>
              <a:r>
                <a:rPr lang="ja-JP" altLang="en-US" sz="14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か月未満の超薄板生産で</a:t>
              </a:r>
              <a:endParaRPr lang="en-US" altLang="zh-TW" sz="1400" b="1" dirty="0">
                <a:solidFill>
                  <a:srgbClr val="FF0000"/>
                </a:solidFill>
                <a:latin typeface="+mn-ea"/>
                <a:cs typeface="Noto Sans SC" pitchFamily="34" charset="-120"/>
              </a:endParaRPr>
            </a:p>
            <a:p>
              <a:pPr>
                <a:lnSpc>
                  <a:spcPts val="1500"/>
                </a:lnSpc>
              </a:pPr>
              <a:r>
                <a:rPr lang="ja-JP" altLang="en-US" sz="14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　　改善コストを完全回収可能。</a:t>
              </a:r>
              <a:endParaRPr 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1004" name="群組 1003">
            <a:extLst>
              <a:ext uri="{FF2B5EF4-FFF2-40B4-BE49-F238E27FC236}">
                <a16:creationId xmlns:a16="http://schemas.microsoft.com/office/drawing/2014/main" id="{8ECF476F-BA91-53C6-796E-8076AA6151AC}"/>
              </a:ext>
            </a:extLst>
          </p:cNvPr>
          <p:cNvGrpSpPr/>
          <p:nvPr/>
        </p:nvGrpSpPr>
        <p:grpSpPr>
          <a:xfrm>
            <a:off x="2907800" y="4638369"/>
            <a:ext cx="298231" cy="423151"/>
            <a:chOff x="2907800" y="4689009"/>
            <a:chExt cx="298231" cy="423151"/>
          </a:xfrm>
        </p:grpSpPr>
        <p:pic>
          <p:nvPicPr>
            <p:cNvPr id="1002" name="Image 7" descr="preencoded.png">
              <a:extLst>
                <a:ext uri="{FF2B5EF4-FFF2-40B4-BE49-F238E27FC236}">
                  <a16:creationId xmlns:a16="http://schemas.microsoft.com/office/drawing/2014/main" id="{7F8FE17C-9400-AC81-F0C4-6B3BECD7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907800" y="4689009"/>
              <a:ext cx="198352" cy="423151"/>
            </a:xfrm>
            <a:prstGeom prst="rect">
              <a:avLst/>
            </a:prstGeom>
          </p:spPr>
        </p:pic>
        <p:pic>
          <p:nvPicPr>
            <p:cNvPr id="1003" name="Image 7" descr="preencoded.png">
              <a:extLst>
                <a:ext uri="{FF2B5EF4-FFF2-40B4-BE49-F238E27FC236}">
                  <a16:creationId xmlns:a16="http://schemas.microsoft.com/office/drawing/2014/main" id="{E20C32E1-CF82-489A-2712-50163AF3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07679" y="4689009"/>
              <a:ext cx="198352" cy="423151"/>
            </a:xfrm>
            <a:prstGeom prst="rect">
              <a:avLst/>
            </a:prstGeom>
          </p:spPr>
        </p:pic>
      </p:grpSp>
      <p:grpSp>
        <p:nvGrpSpPr>
          <p:cNvPr id="1005" name="群組 1004">
            <a:extLst>
              <a:ext uri="{FF2B5EF4-FFF2-40B4-BE49-F238E27FC236}">
                <a16:creationId xmlns:a16="http://schemas.microsoft.com/office/drawing/2014/main" id="{E3DC783A-A190-86BA-16AC-0BF4260B13C3}"/>
              </a:ext>
            </a:extLst>
          </p:cNvPr>
          <p:cNvGrpSpPr/>
          <p:nvPr/>
        </p:nvGrpSpPr>
        <p:grpSpPr>
          <a:xfrm>
            <a:off x="5859656" y="4638369"/>
            <a:ext cx="298231" cy="423151"/>
            <a:chOff x="2907800" y="4689009"/>
            <a:chExt cx="298231" cy="423151"/>
          </a:xfrm>
        </p:grpSpPr>
        <p:pic>
          <p:nvPicPr>
            <p:cNvPr id="1006" name="Image 7" descr="preencoded.png">
              <a:extLst>
                <a:ext uri="{FF2B5EF4-FFF2-40B4-BE49-F238E27FC236}">
                  <a16:creationId xmlns:a16="http://schemas.microsoft.com/office/drawing/2014/main" id="{AF330284-FB46-D398-33B5-974EC1D22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907800" y="4689009"/>
              <a:ext cx="198352" cy="423151"/>
            </a:xfrm>
            <a:prstGeom prst="rect">
              <a:avLst/>
            </a:prstGeom>
          </p:spPr>
        </p:pic>
        <p:pic>
          <p:nvPicPr>
            <p:cNvPr id="1007" name="Image 7" descr="preencoded.png">
              <a:extLst>
                <a:ext uri="{FF2B5EF4-FFF2-40B4-BE49-F238E27FC236}">
                  <a16:creationId xmlns:a16="http://schemas.microsoft.com/office/drawing/2014/main" id="{32820D13-D2FD-7ED0-1C97-C9CD8DF3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07679" y="4689009"/>
              <a:ext cx="198352" cy="423151"/>
            </a:xfrm>
            <a:prstGeom prst="rect">
              <a:avLst/>
            </a:prstGeom>
          </p:spPr>
        </p:pic>
      </p:grpSp>
      <p:grpSp>
        <p:nvGrpSpPr>
          <p:cNvPr id="1008" name="群組 1007">
            <a:extLst>
              <a:ext uri="{FF2B5EF4-FFF2-40B4-BE49-F238E27FC236}">
                <a16:creationId xmlns:a16="http://schemas.microsoft.com/office/drawing/2014/main" id="{8A35C769-F9D2-AF65-427B-60BEB1F82867}"/>
              </a:ext>
            </a:extLst>
          </p:cNvPr>
          <p:cNvGrpSpPr/>
          <p:nvPr/>
        </p:nvGrpSpPr>
        <p:grpSpPr>
          <a:xfrm>
            <a:off x="8803799" y="4638369"/>
            <a:ext cx="298231" cy="423151"/>
            <a:chOff x="2907800" y="4689009"/>
            <a:chExt cx="298231" cy="423151"/>
          </a:xfrm>
        </p:grpSpPr>
        <p:pic>
          <p:nvPicPr>
            <p:cNvPr id="1009" name="Image 7" descr="preencoded.png">
              <a:extLst>
                <a:ext uri="{FF2B5EF4-FFF2-40B4-BE49-F238E27FC236}">
                  <a16:creationId xmlns:a16="http://schemas.microsoft.com/office/drawing/2014/main" id="{412D3BFF-6B72-22D0-36CF-2AA125542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907800" y="4689009"/>
              <a:ext cx="198352" cy="423151"/>
            </a:xfrm>
            <a:prstGeom prst="rect">
              <a:avLst/>
            </a:prstGeom>
          </p:spPr>
        </p:pic>
        <p:pic>
          <p:nvPicPr>
            <p:cNvPr id="1010" name="Image 7" descr="preencoded.png">
              <a:extLst>
                <a:ext uri="{FF2B5EF4-FFF2-40B4-BE49-F238E27FC236}">
                  <a16:creationId xmlns:a16="http://schemas.microsoft.com/office/drawing/2014/main" id="{D046FA0E-10B0-CAA7-2875-1BE0C7BAD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07679" y="4689009"/>
              <a:ext cx="198352" cy="423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250" fill="hold"/>
                                            <p:tgtEl>
                                              <p:spTgt spid="9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250" fill="hold"/>
                                            <p:tgtEl>
                                              <p:spTgt spid="9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3" dur="250" fill="hold"/>
                                            <p:tgtEl>
                                              <p:spTgt spid="9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4" dur="250" fill="hold"/>
                                            <p:tgtEl>
                                              <p:spTgt spid="9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250" fill="hold"/>
                                            <p:tgtEl>
                                              <p:spTgt spid="9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250" fill="hold"/>
                                            <p:tgtEl>
                                              <p:spTgt spid="9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50"/>
                                            <p:tgtEl>
                                              <p:spTgt spid="10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250"/>
                                            <p:tgtEl>
                                              <p:spTgt spid="10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10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10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50"/>
                                            <p:tgtEl>
                                              <p:spTgt spid="10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250"/>
                                            <p:tgtEl>
                                              <p:spTgt spid="10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0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0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9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50" fill="hold"/>
                                            <p:tgtEl>
                                              <p:spTgt spid="9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" fill="hold"/>
                                            <p:tgtEl>
                                              <p:spTgt spid="9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9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50"/>
                                            <p:tgtEl>
                                              <p:spTgt spid="10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250"/>
                                            <p:tgtEl>
                                              <p:spTgt spid="10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10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10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50"/>
                                            <p:tgtEl>
                                              <p:spTgt spid="10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250"/>
                                            <p:tgtEl>
                                              <p:spTgt spid="10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0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0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B1EAF-E45D-7040-46E3-705C4BB2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E2022984-5074-16F8-AC4F-6481166C2561}"/>
              </a:ext>
            </a:extLst>
          </p:cNvPr>
          <p:cNvSpPr/>
          <p:nvPr/>
        </p:nvSpPr>
        <p:spPr>
          <a:xfrm>
            <a:off x="334963" y="3732071"/>
            <a:ext cx="11557000" cy="2145012"/>
          </a:xfrm>
          <a:prstGeom prst="roundRect">
            <a:avLst>
              <a:gd name="adj" fmla="val 4263"/>
            </a:avLst>
          </a:prstGeom>
          <a:solidFill>
            <a:srgbClr val="E5FDFF">
              <a:alpha val="69804"/>
            </a:srgbClr>
          </a:solidFill>
          <a:ln>
            <a:solidFill>
              <a:srgbClr val="00E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910" name="圖片 909">
            <a:extLst>
              <a:ext uri="{FF2B5EF4-FFF2-40B4-BE49-F238E27FC236}">
                <a16:creationId xmlns:a16="http://schemas.microsoft.com/office/drawing/2014/main" id="{DEBAB5A9-EDFA-C459-11FB-B3DC18DB8F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2753"/>
          <a:stretch>
            <a:fillRect/>
          </a:stretch>
        </p:blipFill>
        <p:spPr>
          <a:xfrm>
            <a:off x="4335682" y="3913812"/>
            <a:ext cx="1341236" cy="1031354"/>
          </a:xfrm>
          <a:custGeom>
            <a:avLst/>
            <a:gdLst>
              <a:gd name="connsiteX0" fmla="*/ 0 w 1341236"/>
              <a:gd name="connsiteY0" fmla="*/ 0 h 1031354"/>
              <a:gd name="connsiteX1" fmla="*/ 1341236 w 1341236"/>
              <a:gd name="connsiteY1" fmla="*/ 0 h 1031354"/>
              <a:gd name="connsiteX2" fmla="*/ 1341236 w 1341236"/>
              <a:gd name="connsiteY2" fmla="*/ 1031354 h 1031354"/>
              <a:gd name="connsiteX3" fmla="*/ 0 w 1341236"/>
              <a:gd name="connsiteY3" fmla="*/ 1031354 h 103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236" h="1031354">
                <a:moveTo>
                  <a:pt x="0" y="0"/>
                </a:moveTo>
                <a:lnTo>
                  <a:pt x="1341236" y="0"/>
                </a:lnTo>
                <a:lnTo>
                  <a:pt x="1341236" y="1031354"/>
                </a:lnTo>
                <a:lnTo>
                  <a:pt x="0" y="1031354"/>
                </a:lnTo>
                <a:close/>
              </a:path>
            </a:pathLst>
          </a:custGeom>
        </p:spPr>
      </p:pic>
      <p:pic>
        <p:nvPicPr>
          <p:cNvPr id="913" name="圖片 912">
            <a:extLst>
              <a:ext uri="{FF2B5EF4-FFF2-40B4-BE49-F238E27FC236}">
                <a16:creationId xmlns:a16="http://schemas.microsoft.com/office/drawing/2014/main" id="{117E074A-5AF5-F373-3278-A3D3C659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2515"/>
          <a:stretch>
            <a:fillRect/>
          </a:stretch>
        </p:blipFill>
        <p:spPr>
          <a:xfrm>
            <a:off x="6526980" y="3910638"/>
            <a:ext cx="1341236" cy="1034529"/>
          </a:xfrm>
          <a:custGeom>
            <a:avLst/>
            <a:gdLst>
              <a:gd name="connsiteX0" fmla="*/ 0 w 1341236"/>
              <a:gd name="connsiteY0" fmla="*/ 0 h 1034529"/>
              <a:gd name="connsiteX1" fmla="*/ 1341236 w 1341236"/>
              <a:gd name="connsiteY1" fmla="*/ 0 h 1034529"/>
              <a:gd name="connsiteX2" fmla="*/ 1341236 w 1341236"/>
              <a:gd name="connsiteY2" fmla="*/ 1034529 h 1034529"/>
              <a:gd name="connsiteX3" fmla="*/ 0 w 1341236"/>
              <a:gd name="connsiteY3" fmla="*/ 1034529 h 103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236" h="1034529">
                <a:moveTo>
                  <a:pt x="0" y="0"/>
                </a:moveTo>
                <a:lnTo>
                  <a:pt x="1341236" y="0"/>
                </a:lnTo>
                <a:lnTo>
                  <a:pt x="1341236" y="1034529"/>
                </a:lnTo>
                <a:lnTo>
                  <a:pt x="0" y="1034529"/>
                </a:lnTo>
                <a:close/>
              </a:path>
            </a:pathLst>
          </a:custGeom>
        </p:spPr>
      </p:pic>
      <p:pic>
        <p:nvPicPr>
          <p:cNvPr id="908" name="圖片 907">
            <a:extLst>
              <a:ext uri="{FF2B5EF4-FFF2-40B4-BE49-F238E27FC236}">
                <a16:creationId xmlns:a16="http://schemas.microsoft.com/office/drawing/2014/main" id="{28358FBF-FC62-FDAB-6E70-DC403D8255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148754" y="3910638"/>
            <a:ext cx="1341236" cy="1335140"/>
          </a:xfrm>
          <a:custGeom>
            <a:avLst/>
            <a:gdLst>
              <a:gd name="connsiteX0" fmla="*/ 1341236 w 1341236"/>
              <a:gd name="connsiteY0" fmla="*/ 1236651 h 1335140"/>
              <a:gd name="connsiteX1" fmla="*/ 1341236 w 1341236"/>
              <a:gd name="connsiteY1" fmla="*/ 1335140 h 1335140"/>
              <a:gd name="connsiteX2" fmla="*/ 1314029 w 1341236"/>
              <a:gd name="connsiteY2" fmla="*/ 1335140 h 1335140"/>
              <a:gd name="connsiteX3" fmla="*/ 0 w 1341236"/>
              <a:gd name="connsiteY3" fmla="*/ 0 h 1335140"/>
              <a:gd name="connsiteX4" fmla="*/ 1341236 w 1341236"/>
              <a:gd name="connsiteY4" fmla="*/ 0 h 1335140"/>
              <a:gd name="connsiteX5" fmla="*/ 1341236 w 1341236"/>
              <a:gd name="connsiteY5" fmla="*/ 1000614 h 1335140"/>
              <a:gd name="connsiteX6" fmla="*/ 0 w 1341236"/>
              <a:gd name="connsiteY6" fmla="*/ 630112 h 133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1236" h="1335140">
                <a:moveTo>
                  <a:pt x="1341236" y="1236651"/>
                </a:moveTo>
                <a:lnTo>
                  <a:pt x="1341236" y="1335140"/>
                </a:lnTo>
                <a:lnTo>
                  <a:pt x="1314029" y="1335140"/>
                </a:lnTo>
                <a:close/>
                <a:moveTo>
                  <a:pt x="0" y="0"/>
                </a:moveTo>
                <a:lnTo>
                  <a:pt x="1341236" y="0"/>
                </a:lnTo>
                <a:lnTo>
                  <a:pt x="1341236" y="1000614"/>
                </a:lnTo>
                <a:lnTo>
                  <a:pt x="0" y="630112"/>
                </a:lnTo>
                <a:close/>
              </a:path>
            </a:pathLst>
          </a:cu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1CFDC2C2-E9D4-E379-1E08-2EF48D4DF0F6}"/>
              </a:ext>
            </a:extLst>
          </p:cNvPr>
          <p:cNvGrpSpPr/>
          <p:nvPr/>
        </p:nvGrpSpPr>
        <p:grpSpPr>
          <a:xfrm>
            <a:off x="9859589" y="4147993"/>
            <a:ext cx="1994271" cy="853514"/>
            <a:chOff x="9859590" y="4351940"/>
            <a:chExt cx="1774090" cy="853514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740D189-F52F-AB48-0C58-CA9E4D1BF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59590" y="4351940"/>
              <a:ext cx="1774090" cy="853514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39551F8-B731-D5F6-665B-76E1C1995B12}"/>
                </a:ext>
              </a:extLst>
            </p:cNvPr>
            <p:cNvSpPr/>
            <p:nvPr/>
          </p:nvSpPr>
          <p:spPr>
            <a:xfrm>
              <a:off x="9859590" y="4353024"/>
              <a:ext cx="1345377" cy="851814"/>
            </a:xfrm>
            <a:prstGeom prst="rect">
              <a:avLst/>
            </a:prstGeom>
            <a:gradFill flip="none" rotWithShape="1">
              <a:gsLst>
                <a:gs pos="0">
                  <a:srgbClr val="8496DB"/>
                </a:gs>
                <a:gs pos="50000">
                  <a:srgbClr val="A9D0FF"/>
                </a:gs>
                <a:gs pos="100000">
                  <a:srgbClr val="B7FF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kumimoji="1" lang="zh-TW" altLang="en-US" sz="1600" dirty="0">
                  <a:solidFill>
                    <a:srgbClr val="404040"/>
                  </a:solidFill>
                  <a:latin typeface="+mn-ea"/>
                </a:rPr>
                <a:t>  </a:t>
              </a:r>
              <a:r>
                <a:rPr kumimoji="1" lang="ja-JP" altLang="en-US" sz="1600" b="1" dirty="0">
                  <a:solidFill>
                    <a:srgbClr val="0070C0"/>
                  </a:solidFill>
                  <a:latin typeface="+mn-ea"/>
                </a:rPr>
                <a:t>インダストリー</a:t>
              </a:r>
              <a:r>
                <a:rPr kumimoji="1" lang="en-US" altLang="ja-JP" sz="1600" b="1" dirty="0">
                  <a:solidFill>
                    <a:srgbClr val="0070C0"/>
                  </a:solidFill>
                  <a:latin typeface="+mn-ea"/>
                </a:rPr>
                <a:t>5.0</a:t>
              </a:r>
              <a:endParaRPr kumimoji="1" lang="en-US" altLang="zh-TW" sz="1600" b="1" dirty="0">
                <a:solidFill>
                  <a:srgbClr val="0070C0"/>
                </a:solidFill>
                <a:latin typeface="+mn-ea"/>
              </a:endParaRPr>
            </a:p>
            <a:p>
              <a:r>
                <a:rPr kumimoji="1" lang="zh-TW" altLang="en-US" sz="1600" dirty="0">
                  <a:solidFill>
                    <a:srgbClr val="404040"/>
                  </a:solidFill>
                  <a:latin typeface="+mn-ea"/>
                </a:rPr>
                <a:t>  </a:t>
              </a:r>
              <a:r>
                <a:rPr kumimoji="1" lang="ja-JP" alt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スマート製造</a:t>
              </a:r>
              <a:endParaRPr kumimoji="1" lang="zh-TW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46933BA-87C9-34F3-EAAA-402B8EE45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9889" y="3944044"/>
            <a:ext cx="1296000" cy="127593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281A420-F473-D17A-1629-346B1E02D6CF}"/>
              </a:ext>
            </a:extLst>
          </p:cNvPr>
          <p:cNvSpPr txBox="1">
            <a:spLocks/>
          </p:cNvSpPr>
          <p:nvPr/>
        </p:nvSpPr>
        <p:spPr>
          <a:xfrm>
            <a:off x="3278191" y="291213"/>
            <a:ext cx="565571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未来 </a:t>
            </a:r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これは始まりにすぎない！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F560086-90A0-29EE-4BFB-FE8F4114C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B791140-D0A7-FCC6-574A-529CB371A46B}"/>
              </a:ext>
            </a:extLst>
          </p:cNvPr>
          <p:cNvGrpSpPr/>
          <p:nvPr/>
        </p:nvGrpSpPr>
        <p:grpSpPr>
          <a:xfrm>
            <a:off x="382489" y="1101784"/>
            <a:ext cx="380901" cy="380901"/>
            <a:chOff x="382489" y="1181686"/>
            <a:chExt cx="380901" cy="380901"/>
          </a:xfrm>
        </p:grpSpPr>
        <p:pic>
          <p:nvPicPr>
            <p:cNvPr id="911" name="Image 6">
              <a:extLst>
                <a:ext uri="{FF2B5EF4-FFF2-40B4-BE49-F238E27FC236}">
                  <a16:creationId xmlns:a16="http://schemas.microsoft.com/office/drawing/2014/main" id="{FC45BC61-2497-4FDA-E885-2AA2B7E1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82489" y="1181686"/>
              <a:ext cx="380901" cy="380901"/>
            </a:xfrm>
            <a:prstGeom prst="rect">
              <a:avLst/>
            </a:prstGeom>
          </p:spPr>
        </p:pic>
        <p:pic>
          <p:nvPicPr>
            <p:cNvPr id="912" name="Image 7" descr="preencoded.png">
              <a:extLst>
                <a:ext uri="{FF2B5EF4-FFF2-40B4-BE49-F238E27FC236}">
                  <a16:creationId xmlns:a16="http://schemas.microsoft.com/office/drawing/2014/main" id="{EB930F02-EF45-DC72-B04B-2C48B8455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585" y="1202241"/>
              <a:ext cx="238977" cy="334570"/>
            </a:xfrm>
            <a:prstGeom prst="rect">
              <a:avLst/>
            </a:prstGeom>
          </p:spPr>
        </p:pic>
      </p:grpSp>
      <p:sp>
        <p:nvSpPr>
          <p:cNvPr id="39" name="Text 1">
            <a:extLst>
              <a:ext uri="{FF2B5EF4-FFF2-40B4-BE49-F238E27FC236}">
                <a16:creationId xmlns:a16="http://schemas.microsoft.com/office/drawing/2014/main" id="{E596D1B0-99B3-76B9-A55D-2C916398857F}"/>
              </a:ext>
            </a:extLst>
          </p:cNvPr>
          <p:cNvSpPr/>
          <p:nvPr/>
        </p:nvSpPr>
        <p:spPr>
          <a:xfrm>
            <a:off x="915749" y="1122339"/>
            <a:ext cx="102592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2399"/>
              </a:lnSpc>
            </a:pPr>
            <a:r>
              <a:rPr lang="zh-TW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ui-sans-serif" pitchFamily="34" charset="-120"/>
              </a:rPr>
              <a:t>活動進捗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07C6D747-242E-D765-0A05-DA79FACA4BA2}"/>
              </a:ext>
            </a:extLst>
          </p:cNvPr>
          <p:cNvSpPr/>
          <p:nvPr/>
        </p:nvSpPr>
        <p:spPr>
          <a:xfrm>
            <a:off x="611029" y="1689478"/>
            <a:ext cx="2250168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2099"/>
              </a:lnSpc>
            </a:pPr>
            <a:r>
              <a:rPr lang="en-US" altLang="ja-JP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ui-sans-serif" pitchFamily="34" charset="-120"/>
              </a:rPr>
              <a:t>DX</a:t>
            </a:r>
            <a:r>
              <a:rPr lang="ja-JP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ui-sans-serif" pitchFamily="34" charset="-120"/>
              </a:rPr>
              <a:t>画像検出システム案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A7E54D87-596B-2DCB-4C40-0CB513287FCD}"/>
              </a:ext>
            </a:extLst>
          </p:cNvPr>
          <p:cNvSpPr/>
          <p:nvPr/>
        </p:nvSpPr>
        <p:spPr>
          <a:xfrm>
            <a:off x="4064143" y="1702782"/>
            <a:ext cx="639599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2099"/>
              </a:lnSpc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ui-sans-serif" pitchFamily="34" charset="-120"/>
              </a:rPr>
              <a:t>70%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A5EA4033-BBCF-78CD-DA82-CB47D1D678BF}"/>
              </a:ext>
            </a:extLst>
          </p:cNvPr>
          <p:cNvGrpSpPr/>
          <p:nvPr/>
        </p:nvGrpSpPr>
        <p:grpSpPr>
          <a:xfrm>
            <a:off x="611029" y="2061640"/>
            <a:ext cx="5336067" cy="827610"/>
            <a:chOff x="611029" y="2253628"/>
            <a:chExt cx="5336067" cy="827610"/>
          </a:xfrm>
        </p:grpSpPr>
        <p:pic>
          <p:nvPicPr>
            <p:cNvPr id="914" name="Image 9" descr="preencoded.png">
              <a:extLst>
                <a:ext uri="{FF2B5EF4-FFF2-40B4-BE49-F238E27FC236}">
                  <a16:creationId xmlns:a16="http://schemas.microsoft.com/office/drawing/2014/main" id="{AF52A320-CA8B-C434-E5DE-D0676C60E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1029" y="2286298"/>
              <a:ext cx="5104070" cy="152360"/>
            </a:xfrm>
            <a:prstGeom prst="rect">
              <a:avLst/>
            </a:prstGeom>
          </p:spPr>
        </p:pic>
        <p:pic>
          <p:nvPicPr>
            <p:cNvPr id="916" name="Image 10" descr="preencoded.png">
              <a:extLst>
                <a:ext uri="{FF2B5EF4-FFF2-40B4-BE49-F238E27FC236}">
                  <a16:creationId xmlns:a16="http://schemas.microsoft.com/office/drawing/2014/main" id="{F419E845-ACEC-37E7-0AD1-D7DFD8032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1029" y="2286298"/>
              <a:ext cx="3572730" cy="152360"/>
            </a:xfrm>
            <a:prstGeom prst="rect">
              <a:avLst/>
            </a:prstGeom>
          </p:spPr>
        </p:pic>
        <p:sp>
          <p:nvSpPr>
            <p:cNvPr id="45" name="Text 4">
              <a:extLst>
                <a:ext uri="{FF2B5EF4-FFF2-40B4-BE49-F238E27FC236}">
                  <a16:creationId xmlns:a16="http://schemas.microsoft.com/office/drawing/2014/main" id="{04AF0B7C-B028-F786-4772-430E27547FCE}"/>
                </a:ext>
              </a:extLst>
            </p:cNvPr>
            <p:cNvSpPr/>
            <p:nvPr/>
          </p:nvSpPr>
          <p:spPr>
            <a:xfrm>
              <a:off x="611030" y="2534053"/>
              <a:ext cx="333425" cy="153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zh-TW" alt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ui-sans-serif" pitchFamily="34" charset="-120"/>
                </a:rPr>
                <a:t>計画</a:t>
              </a:r>
              <a:endPara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0" name="Text 7">
              <a:extLst>
                <a:ext uri="{FF2B5EF4-FFF2-40B4-BE49-F238E27FC236}">
                  <a16:creationId xmlns:a16="http://schemas.microsoft.com/office/drawing/2014/main" id="{AA5648F0-D344-D504-B3C8-58C88D029D81}"/>
                </a:ext>
              </a:extLst>
            </p:cNvPr>
            <p:cNvSpPr/>
            <p:nvPr/>
          </p:nvSpPr>
          <p:spPr>
            <a:xfrm>
              <a:off x="5446959" y="2534053"/>
              <a:ext cx="500137" cy="153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zh-TW" alt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ui-sans-serif" pitchFamily="34" charset="-120"/>
                </a:rPr>
                <a:t>最適化</a:t>
              </a:r>
              <a:endPara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55" name="Image 6">
              <a:extLst>
                <a:ext uri="{FF2B5EF4-FFF2-40B4-BE49-F238E27FC236}">
                  <a16:creationId xmlns:a16="http://schemas.microsoft.com/office/drawing/2014/main" id="{82AED253-B6F3-44C1-B857-EB638DD5F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712328" y="2254088"/>
              <a:ext cx="228501" cy="228501"/>
            </a:xfrm>
            <a:prstGeom prst="rect">
              <a:avLst/>
            </a:prstGeom>
          </p:spPr>
        </p:pic>
        <p:pic>
          <p:nvPicPr>
            <p:cNvPr id="56" name="Image 6">
              <a:extLst>
                <a:ext uri="{FF2B5EF4-FFF2-40B4-BE49-F238E27FC236}">
                  <a16:creationId xmlns:a16="http://schemas.microsoft.com/office/drawing/2014/main" id="{5F216AC4-D2BD-BA5E-6DA8-6586F806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2505593" y="2254088"/>
              <a:ext cx="228501" cy="228501"/>
            </a:xfrm>
            <a:prstGeom prst="rect">
              <a:avLst/>
            </a:prstGeom>
          </p:spPr>
        </p:pic>
        <p:pic>
          <p:nvPicPr>
            <p:cNvPr id="57" name="Image 6">
              <a:extLst>
                <a:ext uri="{FF2B5EF4-FFF2-40B4-BE49-F238E27FC236}">
                  <a16:creationId xmlns:a16="http://schemas.microsoft.com/office/drawing/2014/main" id="{3BA70649-D0F8-9ED3-57E2-8E796294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3298858" y="2253628"/>
              <a:ext cx="228501" cy="228501"/>
            </a:xfrm>
            <a:prstGeom prst="rect">
              <a:avLst/>
            </a:prstGeom>
          </p:spPr>
        </p:pic>
        <p:pic>
          <p:nvPicPr>
            <p:cNvPr id="58" name="Image 6">
              <a:extLst>
                <a:ext uri="{FF2B5EF4-FFF2-40B4-BE49-F238E27FC236}">
                  <a16:creationId xmlns:a16="http://schemas.microsoft.com/office/drawing/2014/main" id="{5F993D8A-B526-188F-4B21-86879051C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4092123" y="2253628"/>
              <a:ext cx="228501" cy="228501"/>
            </a:xfrm>
            <a:prstGeom prst="rect">
              <a:avLst/>
            </a:prstGeom>
          </p:spPr>
        </p:pic>
        <p:pic>
          <p:nvPicPr>
            <p:cNvPr id="59" name="Image 6">
              <a:extLst>
                <a:ext uri="{FF2B5EF4-FFF2-40B4-BE49-F238E27FC236}">
                  <a16:creationId xmlns:a16="http://schemas.microsoft.com/office/drawing/2014/main" id="{7F5D679C-4914-DF5A-159A-82F3D37B0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5486598" y="2253628"/>
              <a:ext cx="228501" cy="228501"/>
            </a:xfrm>
            <a:prstGeom prst="rect">
              <a:avLst/>
            </a:prstGeom>
          </p:spPr>
        </p:pic>
        <p:sp>
          <p:nvSpPr>
            <p:cNvPr id="63" name="Text 5">
              <a:extLst>
                <a:ext uri="{FF2B5EF4-FFF2-40B4-BE49-F238E27FC236}">
                  <a16:creationId xmlns:a16="http://schemas.microsoft.com/office/drawing/2014/main" id="{16A70F6C-C44D-CE43-C279-5E71034D4D78}"/>
                </a:ext>
              </a:extLst>
            </p:cNvPr>
            <p:cNvSpPr/>
            <p:nvPr/>
          </p:nvSpPr>
          <p:spPr>
            <a:xfrm>
              <a:off x="1257512" y="2661572"/>
              <a:ext cx="1138133" cy="153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ja-JP" alt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ui-sans-serif" pitchFamily="34" charset="-120"/>
                </a:rPr>
                <a:t>ハードウェア更新</a:t>
              </a:r>
              <a:endParaRPr lang="en-US" altLang="zh-TW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8" name="Text 5">
              <a:extLst>
                <a:ext uri="{FF2B5EF4-FFF2-40B4-BE49-F238E27FC236}">
                  <a16:creationId xmlns:a16="http://schemas.microsoft.com/office/drawing/2014/main" id="{F9EFA626-C0A5-3D0E-4067-C0A7EC0E5891}"/>
                </a:ext>
              </a:extLst>
            </p:cNvPr>
            <p:cNvSpPr/>
            <p:nvPr/>
          </p:nvSpPr>
          <p:spPr>
            <a:xfrm>
              <a:off x="2072419" y="2927350"/>
              <a:ext cx="1094852" cy="153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ja-JP" alt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ui-sans-serif" pitchFamily="34" charset="-120"/>
                </a:rPr>
                <a:t>ソフトウェア開発</a:t>
              </a:r>
              <a:endPara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9" name="Text 5">
              <a:extLst>
                <a:ext uri="{FF2B5EF4-FFF2-40B4-BE49-F238E27FC236}">
                  <a16:creationId xmlns:a16="http://schemas.microsoft.com/office/drawing/2014/main" id="{0B07591B-926D-2D44-A3B5-57E6EC49EC99}"/>
                </a:ext>
              </a:extLst>
            </p:cNvPr>
            <p:cNvSpPr/>
            <p:nvPr/>
          </p:nvSpPr>
          <p:spPr>
            <a:xfrm>
              <a:off x="2976290" y="2661572"/>
              <a:ext cx="873637" cy="153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ja-JP" alt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ui-sans-serif" pitchFamily="34" charset="-120"/>
                </a:rPr>
                <a:t>システム統合</a:t>
              </a:r>
              <a:endPara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30" name="Text 5">
              <a:extLst>
                <a:ext uri="{FF2B5EF4-FFF2-40B4-BE49-F238E27FC236}">
                  <a16:creationId xmlns:a16="http://schemas.microsoft.com/office/drawing/2014/main" id="{EEBF40E7-FEE1-7C80-98F2-531275D62025}"/>
                </a:ext>
              </a:extLst>
            </p:cNvPr>
            <p:cNvSpPr/>
            <p:nvPr/>
          </p:nvSpPr>
          <p:spPr>
            <a:xfrm>
              <a:off x="3844095" y="2927350"/>
              <a:ext cx="724557" cy="153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ja-JP" alt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ui-sans-serif" pitchFamily="34" charset="-120"/>
                </a:rPr>
                <a:t>テスト</a:t>
              </a:r>
              <a:r>
                <a:rPr lang="zh-TW" altLang="en-US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ui-sans-serif" pitchFamily="34" charset="-120"/>
                </a:rPr>
                <a:t>検証</a:t>
              </a:r>
              <a:endParaRPr 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63ABFC7B-89A9-13F7-AA84-C14C0A7F2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9843" y="2368388"/>
              <a:ext cx="1" cy="468000"/>
            </a:xfrm>
            <a:prstGeom prst="line">
              <a:avLst/>
            </a:prstGeom>
            <a:ln w="28575" cap="rnd">
              <a:solidFill>
                <a:srgbClr val="309FB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C71D6BE-F0C9-A991-078C-44D2CBF70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6458" y="2368388"/>
              <a:ext cx="1" cy="468000"/>
            </a:xfrm>
            <a:prstGeom prst="line">
              <a:avLst/>
            </a:prstGeom>
            <a:ln w="28575" cap="rnd">
              <a:solidFill>
                <a:srgbClr val="3A82F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0E3FDBE6-6E5F-D15E-7672-AFD4920E5B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0503" y="2368388"/>
              <a:ext cx="1" cy="216000"/>
            </a:xfrm>
            <a:prstGeom prst="line">
              <a:avLst/>
            </a:prstGeom>
            <a:ln w="28575" cap="rnd">
              <a:solidFill>
                <a:srgbClr val="3590D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88059F25-66D9-E3D7-BC36-73A2B93C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3973" y="2368388"/>
              <a:ext cx="1" cy="216000"/>
            </a:xfrm>
            <a:prstGeom prst="line">
              <a:avLst/>
            </a:prstGeom>
            <a:ln w="28575" cap="rnd">
              <a:solidFill>
                <a:srgbClr val="2BAE9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8" name="群組 947">
            <a:extLst>
              <a:ext uri="{FF2B5EF4-FFF2-40B4-BE49-F238E27FC236}">
                <a16:creationId xmlns:a16="http://schemas.microsoft.com/office/drawing/2014/main" id="{2590DF61-83F3-6557-7407-44815D291139}"/>
              </a:ext>
            </a:extLst>
          </p:cNvPr>
          <p:cNvGrpSpPr/>
          <p:nvPr/>
        </p:nvGrpSpPr>
        <p:grpSpPr>
          <a:xfrm>
            <a:off x="488096" y="3049675"/>
            <a:ext cx="5758322" cy="208775"/>
            <a:chOff x="841196" y="3206529"/>
            <a:chExt cx="5758322" cy="208775"/>
          </a:xfrm>
        </p:grpSpPr>
        <p:pic>
          <p:nvPicPr>
            <p:cNvPr id="139" name="Image 12">
              <a:extLst>
                <a:ext uri="{FF2B5EF4-FFF2-40B4-BE49-F238E27FC236}">
                  <a16:creationId xmlns:a16="http://schemas.microsoft.com/office/drawing/2014/main" id="{788F9805-7C02-7C99-465A-FF93D1433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41196" y="3263664"/>
              <a:ext cx="114270" cy="114270"/>
            </a:xfrm>
            <a:prstGeom prst="rect">
              <a:avLst/>
            </a:prstGeom>
          </p:spPr>
        </p:pic>
        <p:sp>
          <p:nvSpPr>
            <p:cNvPr id="142" name="Text 8">
              <a:extLst>
                <a:ext uri="{FF2B5EF4-FFF2-40B4-BE49-F238E27FC236}">
                  <a16:creationId xmlns:a16="http://schemas.microsoft.com/office/drawing/2014/main" id="{1D01C377-A8E2-CD4D-C349-E18FEF7A924D}"/>
                </a:ext>
              </a:extLst>
            </p:cNvPr>
            <p:cNvSpPr/>
            <p:nvPr/>
          </p:nvSpPr>
          <p:spPr>
            <a:xfrm>
              <a:off x="1031647" y="3206529"/>
              <a:ext cx="5567871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ja-JP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ui-sans-serif" pitchFamily="34" charset="-120"/>
                </a:rPr>
                <a:t>ハードウェアアップグレード</a:t>
              </a:r>
              <a:r>
                <a:rPr 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ui-sans-serif" pitchFamily="34" charset="-120"/>
                </a:rPr>
                <a:t>：</a:t>
              </a:r>
              <a:r>
                <a:rPr lang="ja-JP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ui-sans-serif" pitchFamily="34" charset="-120"/>
                </a:rPr>
                <a:t>光ファイバーセンサー交換と独立</a:t>
              </a:r>
              <a:r>
                <a:rPr lang="en-US" altLang="ja-JP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ui-sans-serif" pitchFamily="34" charset="-120"/>
                </a:rPr>
                <a:t>PLC</a:t>
              </a:r>
              <a:r>
                <a:rPr lang="ja-JP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ui-sans-serif" pitchFamily="34" charset="-120"/>
                </a:rPr>
                <a:t>設置完了。</a:t>
              </a:r>
              <a:endPara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47" name="群組 946">
            <a:extLst>
              <a:ext uri="{FF2B5EF4-FFF2-40B4-BE49-F238E27FC236}">
                <a16:creationId xmlns:a16="http://schemas.microsoft.com/office/drawing/2014/main" id="{32E08F94-6D34-C1B3-BA40-5E6F44F88104}"/>
              </a:ext>
            </a:extLst>
          </p:cNvPr>
          <p:cNvGrpSpPr/>
          <p:nvPr/>
        </p:nvGrpSpPr>
        <p:grpSpPr>
          <a:xfrm>
            <a:off x="488096" y="3401922"/>
            <a:ext cx="3414090" cy="208775"/>
            <a:chOff x="841196" y="3512947"/>
            <a:chExt cx="3414090" cy="208775"/>
          </a:xfrm>
        </p:grpSpPr>
        <p:pic>
          <p:nvPicPr>
            <p:cNvPr id="141" name="Image 14">
              <a:extLst>
                <a:ext uri="{FF2B5EF4-FFF2-40B4-BE49-F238E27FC236}">
                  <a16:creationId xmlns:a16="http://schemas.microsoft.com/office/drawing/2014/main" id="{AB833BD0-8C95-D0C9-8DDC-A1F2B4F4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41196" y="3570082"/>
              <a:ext cx="114270" cy="114270"/>
            </a:xfrm>
            <a:prstGeom prst="rect">
              <a:avLst/>
            </a:prstGeom>
          </p:spPr>
        </p:pic>
        <p:sp>
          <p:nvSpPr>
            <p:cNvPr id="144" name="Text 10">
              <a:extLst>
                <a:ext uri="{FF2B5EF4-FFF2-40B4-BE49-F238E27FC236}">
                  <a16:creationId xmlns:a16="http://schemas.microsoft.com/office/drawing/2014/main" id="{5D963B3C-4AF1-3C2B-7727-DC813EDBC1A0}"/>
                </a:ext>
              </a:extLst>
            </p:cNvPr>
            <p:cNvSpPr/>
            <p:nvPr/>
          </p:nvSpPr>
          <p:spPr>
            <a:xfrm>
              <a:off x="1031647" y="3512947"/>
              <a:ext cx="3223639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altLang="ja-JP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ui-sans-serif" pitchFamily="34" charset="-120"/>
                </a:rPr>
                <a:t>DX</a:t>
              </a:r>
              <a:r>
                <a:rPr lang="ja-JP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ui-sans-serif" pitchFamily="34" charset="-120"/>
                </a:rPr>
                <a:t>画像検出システムの開発と統合が完了。</a:t>
              </a:r>
              <a:endPara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49" name="群組 148">
            <a:extLst>
              <a:ext uri="{FF2B5EF4-FFF2-40B4-BE49-F238E27FC236}">
                <a16:creationId xmlns:a16="http://schemas.microsoft.com/office/drawing/2014/main" id="{6A6EB053-E00B-166E-66B5-90BD57AE12E2}"/>
              </a:ext>
            </a:extLst>
          </p:cNvPr>
          <p:cNvGrpSpPr/>
          <p:nvPr/>
        </p:nvGrpSpPr>
        <p:grpSpPr>
          <a:xfrm>
            <a:off x="6248361" y="1101784"/>
            <a:ext cx="1815663" cy="380901"/>
            <a:chOff x="6248361" y="1181686"/>
            <a:chExt cx="1815663" cy="380901"/>
          </a:xfrm>
        </p:grpSpPr>
        <p:sp>
          <p:nvSpPr>
            <p:cNvPr id="146" name="Text 12">
              <a:extLst>
                <a:ext uri="{FF2B5EF4-FFF2-40B4-BE49-F238E27FC236}">
                  <a16:creationId xmlns:a16="http://schemas.microsoft.com/office/drawing/2014/main" id="{B1EEA343-AB42-164F-2C9F-B537E32D3D82}"/>
                </a:ext>
              </a:extLst>
            </p:cNvPr>
            <p:cNvSpPr/>
            <p:nvPr/>
          </p:nvSpPr>
          <p:spPr>
            <a:xfrm>
              <a:off x="6781622" y="1204865"/>
              <a:ext cx="1282402" cy="3077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399"/>
                </a:lnSpc>
              </a:pPr>
              <a:r>
                <a:rPr lang="zh-TW" altLang="en-US" sz="2000" b="1" dirty="0">
                  <a:solidFill>
                    <a:srgbClr val="E95A00"/>
                  </a:solidFill>
                  <a:latin typeface="+mn-ea"/>
                  <a:cs typeface="ui-sans-serif" pitchFamily="34" charset="-120"/>
                </a:rPr>
                <a:t>未完了項目</a:t>
              </a:r>
              <a:endParaRPr lang="en-US" sz="2000" dirty="0">
                <a:solidFill>
                  <a:srgbClr val="E95A00"/>
                </a:solidFill>
                <a:latin typeface="+mn-ea"/>
              </a:endParaRPr>
            </a:p>
          </p:txBody>
        </p:sp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F5AF9E05-8BF3-C8B2-56B1-C1BD2E1D7342}"/>
                </a:ext>
              </a:extLst>
            </p:cNvPr>
            <p:cNvGrpSpPr/>
            <p:nvPr/>
          </p:nvGrpSpPr>
          <p:grpSpPr>
            <a:xfrm>
              <a:off x="6248361" y="1181686"/>
              <a:ext cx="380901" cy="380901"/>
              <a:chOff x="6248361" y="1181686"/>
              <a:chExt cx="380901" cy="380901"/>
            </a:xfrm>
          </p:grpSpPr>
          <p:pic>
            <p:nvPicPr>
              <p:cNvPr id="145" name="Image 16">
                <a:extLst>
                  <a:ext uri="{FF2B5EF4-FFF2-40B4-BE49-F238E27FC236}">
                    <a16:creationId xmlns:a16="http://schemas.microsoft.com/office/drawing/2014/main" id="{CF80E22A-8F33-A42E-B5F3-46C0C05DF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6248361" y="1181686"/>
                <a:ext cx="380901" cy="380901"/>
              </a:xfrm>
              <a:prstGeom prst="rect">
                <a:avLst/>
              </a:prstGeom>
            </p:spPr>
          </p:pic>
          <p:pic>
            <p:nvPicPr>
              <p:cNvPr id="147" name="Image 17" descr="preencoded.png">
                <a:extLst>
                  <a:ext uri="{FF2B5EF4-FFF2-40B4-BE49-F238E27FC236}">
                    <a16:creationId xmlns:a16="http://schemas.microsoft.com/office/drawing/2014/main" id="{CB40E526-C6DC-6B5B-6CD0-54842FE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17457" y="1202241"/>
                <a:ext cx="238978" cy="334570"/>
              </a:xfrm>
              <a:prstGeom prst="rect">
                <a:avLst/>
              </a:prstGeom>
            </p:spPr>
          </p:pic>
        </p:grpSp>
      </p:grpSp>
      <p:grpSp>
        <p:nvGrpSpPr>
          <p:cNvPr id="929" name="群組 928">
            <a:extLst>
              <a:ext uri="{FF2B5EF4-FFF2-40B4-BE49-F238E27FC236}">
                <a16:creationId xmlns:a16="http://schemas.microsoft.com/office/drawing/2014/main" id="{D81F0DBD-C893-47F4-A3E9-F2A8EAD3D887}"/>
              </a:ext>
            </a:extLst>
          </p:cNvPr>
          <p:cNvGrpSpPr/>
          <p:nvPr/>
        </p:nvGrpSpPr>
        <p:grpSpPr>
          <a:xfrm>
            <a:off x="6338204" y="1647745"/>
            <a:ext cx="2765256" cy="943416"/>
            <a:chOff x="6476903" y="1727647"/>
            <a:chExt cx="2765256" cy="943416"/>
          </a:xfrm>
        </p:grpSpPr>
        <p:pic>
          <p:nvPicPr>
            <p:cNvPr id="150" name="Image 21" descr="preencoded.png">
              <a:extLst>
                <a:ext uri="{FF2B5EF4-FFF2-40B4-BE49-F238E27FC236}">
                  <a16:creationId xmlns:a16="http://schemas.microsoft.com/office/drawing/2014/main" id="{F88C59CA-0F47-94FD-E940-EB695330A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476903" y="1727647"/>
              <a:ext cx="2704396" cy="943416"/>
            </a:xfrm>
            <a:prstGeom prst="rect">
              <a:avLst/>
            </a:prstGeom>
          </p:spPr>
        </p:pic>
        <p:pic>
          <p:nvPicPr>
            <p:cNvPr id="151" name="Image 22" descr="preencoded.png">
              <a:extLst>
                <a:ext uri="{FF2B5EF4-FFF2-40B4-BE49-F238E27FC236}">
                  <a16:creationId xmlns:a16="http://schemas.microsoft.com/office/drawing/2014/main" id="{0F779D5C-BA9F-9DD0-D957-CDA359A13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629264" y="1867308"/>
              <a:ext cx="380901" cy="380901"/>
            </a:xfrm>
            <a:prstGeom prst="rect">
              <a:avLst/>
            </a:prstGeom>
          </p:spPr>
        </p:pic>
        <p:pic>
          <p:nvPicPr>
            <p:cNvPr id="152" name="Image 23" descr="preencoded.png">
              <a:extLst>
                <a:ext uri="{FF2B5EF4-FFF2-40B4-BE49-F238E27FC236}">
                  <a16:creationId xmlns:a16="http://schemas.microsoft.com/office/drawing/2014/main" id="{96E10C9E-5AF7-C47F-B125-32789B55C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667252" y="1874223"/>
              <a:ext cx="307408" cy="374236"/>
            </a:xfrm>
            <a:prstGeom prst="rect">
              <a:avLst/>
            </a:prstGeom>
          </p:spPr>
        </p:pic>
        <p:sp>
          <p:nvSpPr>
            <p:cNvPr id="156" name="Text 15">
              <a:extLst>
                <a:ext uri="{FF2B5EF4-FFF2-40B4-BE49-F238E27FC236}">
                  <a16:creationId xmlns:a16="http://schemas.microsoft.com/office/drawing/2014/main" id="{9A3A3CFB-BFFB-FB5C-D366-D52366E2D3BD}"/>
                </a:ext>
              </a:extLst>
            </p:cNvPr>
            <p:cNvSpPr/>
            <p:nvPr/>
          </p:nvSpPr>
          <p:spPr>
            <a:xfrm>
              <a:off x="7124436" y="1920115"/>
              <a:ext cx="1664238" cy="2426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altLang="ja-JP" sz="1600" b="1" dirty="0">
                  <a:solidFill>
                    <a:srgbClr val="15803D"/>
                  </a:solidFill>
                  <a:latin typeface="+mn-ea"/>
                  <a:cs typeface="ui-sans-serif" pitchFamily="34" charset="-120"/>
                </a:rPr>
                <a:t>PLC</a:t>
              </a:r>
              <a:r>
                <a:rPr lang="ja-JP" altLang="en-US" sz="1600" b="1" dirty="0">
                  <a:solidFill>
                    <a:srgbClr val="15803D"/>
                  </a:solidFill>
                  <a:latin typeface="+mn-ea"/>
                  <a:cs typeface="ui-sans-serif" pitchFamily="34" charset="-120"/>
                </a:rPr>
                <a:t>プログラム作成</a:t>
              </a:r>
              <a:endParaRPr lang="en-US" sz="1600" dirty="0">
                <a:solidFill>
                  <a:srgbClr val="15803D"/>
                </a:solidFill>
                <a:latin typeface="+mn-ea"/>
              </a:endParaRPr>
            </a:p>
          </p:txBody>
        </p:sp>
        <p:sp>
          <p:nvSpPr>
            <p:cNvPr id="157" name="Text 16">
              <a:extLst>
                <a:ext uri="{FF2B5EF4-FFF2-40B4-BE49-F238E27FC236}">
                  <a16:creationId xmlns:a16="http://schemas.microsoft.com/office/drawing/2014/main" id="{51A81B07-308D-D36C-9C36-B57A56B2D5CC}"/>
                </a:ext>
              </a:extLst>
            </p:cNvPr>
            <p:cNvSpPr/>
            <p:nvPr/>
          </p:nvSpPr>
          <p:spPr>
            <a:xfrm>
              <a:off x="6629264" y="2350907"/>
              <a:ext cx="2612895" cy="192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TW" altLang="en-US" sz="1400" dirty="0">
                  <a:solidFill>
                    <a:srgbClr val="15803D"/>
                  </a:solidFill>
                  <a:latin typeface="+mn-ea"/>
                  <a:cs typeface="ui-sans-serif" pitchFamily="34" charset="-120"/>
                </a:rPr>
                <a:t>増速段誤差計算</a:t>
              </a:r>
              <a:r>
                <a:rPr lang="en-US" altLang="zh-TW" sz="1400" dirty="0">
                  <a:solidFill>
                    <a:srgbClr val="15803D"/>
                  </a:solidFill>
                  <a:latin typeface="+mn-ea"/>
                  <a:cs typeface="ui-sans-serif" pitchFamily="34" charset="-120"/>
                </a:rPr>
                <a:t>PLC</a:t>
              </a:r>
              <a:r>
                <a:rPr lang="ja-JP" altLang="en-US" sz="1400" dirty="0">
                  <a:solidFill>
                    <a:srgbClr val="15803D"/>
                  </a:solidFill>
                  <a:latin typeface="+mn-ea"/>
                  <a:cs typeface="ui-sans-serif" pitchFamily="34" charset="-120"/>
                </a:rPr>
                <a:t>プログラム</a:t>
              </a:r>
              <a:r>
                <a:rPr lang="zh-TW" altLang="en-US" sz="1400" dirty="0">
                  <a:solidFill>
                    <a:srgbClr val="15803D"/>
                  </a:solidFill>
                  <a:latin typeface="+mn-ea"/>
                  <a:cs typeface="ui-sans-serif" pitchFamily="34" charset="-120"/>
                </a:rPr>
                <a:t>開発</a:t>
              </a:r>
              <a:endParaRPr lang="en-US" sz="1400" dirty="0">
                <a:solidFill>
                  <a:srgbClr val="15803D"/>
                </a:solidFill>
                <a:latin typeface="+mn-ea"/>
              </a:endParaRPr>
            </a:p>
          </p:txBody>
        </p:sp>
      </p:grpSp>
      <p:grpSp>
        <p:nvGrpSpPr>
          <p:cNvPr id="945" name="群組 944">
            <a:extLst>
              <a:ext uri="{FF2B5EF4-FFF2-40B4-BE49-F238E27FC236}">
                <a16:creationId xmlns:a16="http://schemas.microsoft.com/office/drawing/2014/main" id="{0033965A-7BEC-A865-9345-DD5724EDE4D4}"/>
              </a:ext>
            </a:extLst>
          </p:cNvPr>
          <p:cNvGrpSpPr/>
          <p:nvPr/>
        </p:nvGrpSpPr>
        <p:grpSpPr>
          <a:xfrm>
            <a:off x="9226172" y="1647745"/>
            <a:ext cx="2704396" cy="943416"/>
            <a:chOff x="9326328" y="1727647"/>
            <a:chExt cx="2704396" cy="943416"/>
          </a:xfrm>
        </p:grpSpPr>
        <p:pic>
          <p:nvPicPr>
            <p:cNvPr id="153" name="Image 27" descr="preencoded.png">
              <a:extLst>
                <a:ext uri="{FF2B5EF4-FFF2-40B4-BE49-F238E27FC236}">
                  <a16:creationId xmlns:a16="http://schemas.microsoft.com/office/drawing/2014/main" id="{D864FD76-9686-8877-B1E8-A9E79051A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326328" y="1727647"/>
              <a:ext cx="2704396" cy="943416"/>
            </a:xfrm>
            <a:prstGeom prst="rect">
              <a:avLst/>
            </a:prstGeom>
          </p:spPr>
        </p:pic>
        <p:pic>
          <p:nvPicPr>
            <p:cNvPr id="154" name="Image 28" descr="preencoded.png">
              <a:extLst>
                <a:ext uri="{FF2B5EF4-FFF2-40B4-BE49-F238E27FC236}">
                  <a16:creationId xmlns:a16="http://schemas.microsoft.com/office/drawing/2014/main" id="{C8E27383-F2DA-2D9C-0BA6-2F42C9026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478689" y="1867308"/>
              <a:ext cx="380901" cy="380901"/>
            </a:xfrm>
            <a:prstGeom prst="rect">
              <a:avLst/>
            </a:prstGeom>
          </p:spPr>
        </p:pic>
        <p:pic>
          <p:nvPicPr>
            <p:cNvPr id="155" name="Image 29" descr="preencoded.png">
              <a:extLst>
                <a:ext uri="{FF2B5EF4-FFF2-40B4-BE49-F238E27FC236}">
                  <a16:creationId xmlns:a16="http://schemas.microsoft.com/office/drawing/2014/main" id="{59019FE7-3F6C-A2C5-138D-8C500E568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518378" y="1855171"/>
              <a:ext cx="304079" cy="370184"/>
            </a:xfrm>
            <a:prstGeom prst="rect">
              <a:avLst/>
            </a:prstGeom>
          </p:spPr>
        </p:pic>
        <p:sp>
          <p:nvSpPr>
            <p:cNvPr id="158" name="Text 19">
              <a:extLst>
                <a:ext uri="{FF2B5EF4-FFF2-40B4-BE49-F238E27FC236}">
                  <a16:creationId xmlns:a16="http://schemas.microsoft.com/office/drawing/2014/main" id="{0BEEB180-2CAB-0295-5067-9CC2CC5F55CF}"/>
                </a:ext>
              </a:extLst>
            </p:cNvPr>
            <p:cNvSpPr/>
            <p:nvPr/>
          </p:nvSpPr>
          <p:spPr>
            <a:xfrm>
              <a:off x="9973861" y="1920116"/>
              <a:ext cx="1793761" cy="2426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ja-JP" altLang="en-US" sz="1600" b="1" dirty="0">
                  <a:solidFill>
                    <a:srgbClr val="C2410C"/>
                  </a:solidFill>
                  <a:latin typeface="+mn-ea"/>
                  <a:cs typeface="ui-sans-serif" pitchFamily="34" charset="-120"/>
                </a:rPr>
                <a:t>ネットワーク配線工事</a:t>
              </a:r>
              <a:endParaRPr lang="en-US" sz="1600" dirty="0">
                <a:solidFill>
                  <a:srgbClr val="C2410C"/>
                </a:solidFill>
                <a:latin typeface="+mn-ea"/>
              </a:endParaRPr>
            </a:p>
          </p:txBody>
        </p:sp>
        <p:sp>
          <p:nvSpPr>
            <p:cNvPr id="159" name="Text 20">
              <a:extLst>
                <a:ext uri="{FF2B5EF4-FFF2-40B4-BE49-F238E27FC236}">
                  <a16:creationId xmlns:a16="http://schemas.microsoft.com/office/drawing/2014/main" id="{79D54EB4-2B9F-7EA8-68D6-027D1E405533}"/>
                </a:ext>
              </a:extLst>
            </p:cNvPr>
            <p:cNvSpPr/>
            <p:nvPr/>
          </p:nvSpPr>
          <p:spPr>
            <a:xfrm>
              <a:off x="9478689" y="2350907"/>
              <a:ext cx="2216954" cy="192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ja-JP" altLang="en-US" sz="1400" dirty="0">
                  <a:solidFill>
                    <a:srgbClr val="C2410C"/>
                  </a:solidFill>
                  <a:latin typeface="+mn-ea"/>
                  <a:cs typeface="ui-sans-serif" pitchFamily="34" charset="-120"/>
                </a:rPr>
                <a:t>関連ネットワーク基盤工事完了</a:t>
              </a:r>
              <a:endParaRPr lang="en-US" sz="1400" dirty="0">
                <a:solidFill>
                  <a:srgbClr val="C2410C"/>
                </a:solidFill>
                <a:latin typeface="+mn-ea"/>
              </a:endParaRPr>
            </a:p>
          </p:txBody>
        </p:sp>
      </p:grpSp>
      <p:grpSp>
        <p:nvGrpSpPr>
          <p:cNvPr id="937" name="群組 936">
            <a:extLst>
              <a:ext uri="{FF2B5EF4-FFF2-40B4-BE49-F238E27FC236}">
                <a16:creationId xmlns:a16="http://schemas.microsoft.com/office/drawing/2014/main" id="{0381BF88-BFB6-7311-31FF-2DA3E183A594}"/>
              </a:ext>
            </a:extLst>
          </p:cNvPr>
          <p:cNvGrpSpPr/>
          <p:nvPr/>
        </p:nvGrpSpPr>
        <p:grpSpPr>
          <a:xfrm>
            <a:off x="6341592" y="2674173"/>
            <a:ext cx="2772933" cy="943416"/>
            <a:chOff x="6480291" y="2870349"/>
            <a:chExt cx="2772933" cy="943416"/>
          </a:xfrm>
        </p:grpSpPr>
        <p:pic>
          <p:nvPicPr>
            <p:cNvPr id="930" name="Image 24">
              <a:extLst>
                <a:ext uri="{FF2B5EF4-FFF2-40B4-BE49-F238E27FC236}">
                  <a16:creationId xmlns:a16="http://schemas.microsoft.com/office/drawing/2014/main" id="{C8800560-8C52-F0A2-4DF8-DB59B98D5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0291" y="2870349"/>
              <a:ext cx="2697619" cy="943416"/>
            </a:xfrm>
            <a:prstGeom prst="rect">
              <a:avLst/>
            </a:prstGeom>
          </p:spPr>
        </p:pic>
        <p:grpSp>
          <p:nvGrpSpPr>
            <p:cNvPr id="936" name="群組 935">
              <a:extLst>
                <a:ext uri="{FF2B5EF4-FFF2-40B4-BE49-F238E27FC236}">
                  <a16:creationId xmlns:a16="http://schemas.microsoft.com/office/drawing/2014/main" id="{1E12490E-3208-D2A4-ACF2-D71DB62813C8}"/>
                </a:ext>
              </a:extLst>
            </p:cNvPr>
            <p:cNvGrpSpPr/>
            <p:nvPr/>
          </p:nvGrpSpPr>
          <p:grpSpPr>
            <a:xfrm>
              <a:off x="6629265" y="3004966"/>
              <a:ext cx="380901" cy="385945"/>
              <a:chOff x="6400722" y="3004966"/>
              <a:chExt cx="380901" cy="385945"/>
            </a:xfrm>
          </p:grpSpPr>
          <p:pic>
            <p:nvPicPr>
              <p:cNvPr id="931" name="Image 25" descr="preencoded.png">
                <a:extLst>
                  <a:ext uri="{FF2B5EF4-FFF2-40B4-BE49-F238E27FC236}">
                    <a16:creationId xmlns:a16="http://schemas.microsoft.com/office/drawing/2014/main" id="{9E4D945D-DD08-E44E-392D-10D0765B6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00722" y="3010010"/>
                <a:ext cx="380901" cy="380901"/>
              </a:xfrm>
              <a:prstGeom prst="rect">
                <a:avLst/>
              </a:prstGeom>
            </p:spPr>
          </p:pic>
          <p:pic>
            <p:nvPicPr>
              <p:cNvPr id="932" name="Image 26" descr="preencoded.png">
                <a:extLst>
                  <a:ext uri="{FF2B5EF4-FFF2-40B4-BE49-F238E27FC236}">
                    <a16:creationId xmlns:a16="http://schemas.microsoft.com/office/drawing/2014/main" id="{36106F9D-E2B4-45F5-7441-B623D56DE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69760" y="3004966"/>
                <a:ext cx="244864" cy="380901"/>
              </a:xfrm>
              <a:prstGeom prst="rect">
                <a:avLst/>
              </a:prstGeom>
            </p:spPr>
          </p:pic>
        </p:grpSp>
        <p:sp>
          <p:nvSpPr>
            <p:cNvPr id="933" name="Text 17">
              <a:extLst>
                <a:ext uri="{FF2B5EF4-FFF2-40B4-BE49-F238E27FC236}">
                  <a16:creationId xmlns:a16="http://schemas.microsoft.com/office/drawing/2014/main" id="{D33F1B08-0AFF-1415-AE9D-B56DB110977E}"/>
                </a:ext>
              </a:extLst>
            </p:cNvPr>
            <p:cNvSpPr/>
            <p:nvPr/>
          </p:nvSpPr>
          <p:spPr>
            <a:xfrm>
              <a:off x="7124436" y="3067195"/>
              <a:ext cx="2128788" cy="2426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ja-JP" altLang="en-US" sz="1600" b="1" dirty="0">
                  <a:solidFill>
                    <a:srgbClr val="7E22CE"/>
                  </a:solidFill>
                  <a:latin typeface="+mn-ea"/>
                  <a:cs typeface="ui-sans-serif" pitchFamily="34" charset="-120"/>
                </a:rPr>
                <a:t>新規購入監視用</a:t>
              </a:r>
              <a:r>
                <a:rPr lang="en-US" altLang="ja-JP" sz="1600" b="1" dirty="0">
                  <a:solidFill>
                    <a:srgbClr val="7E22CE"/>
                  </a:solidFill>
                  <a:latin typeface="+mn-ea"/>
                  <a:cs typeface="ui-sans-serif" pitchFamily="34" charset="-120"/>
                </a:rPr>
                <a:t>PC</a:t>
              </a:r>
              <a:r>
                <a:rPr lang="ja-JP" altLang="en-US" sz="1600" b="1" dirty="0">
                  <a:solidFill>
                    <a:srgbClr val="7E22CE"/>
                  </a:solidFill>
                  <a:latin typeface="+mn-ea"/>
                  <a:cs typeface="ui-sans-serif" pitchFamily="34" charset="-120"/>
                </a:rPr>
                <a:t>設置</a:t>
              </a:r>
              <a:endParaRPr lang="en-US" sz="1600" dirty="0">
                <a:solidFill>
                  <a:srgbClr val="7E22CE"/>
                </a:solidFill>
                <a:latin typeface="+mn-ea"/>
              </a:endParaRPr>
            </a:p>
          </p:txBody>
        </p:sp>
        <p:sp>
          <p:nvSpPr>
            <p:cNvPr id="934" name="Text 18">
              <a:extLst>
                <a:ext uri="{FF2B5EF4-FFF2-40B4-BE49-F238E27FC236}">
                  <a16:creationId xmlns:a16="http://schemas.microsoft.com/office/drawing/2014/main" id="{3DA44DAC-274C-6713-E77E-366BAF1F7B15}"/>
                </a:ext>
              </a:extLst>
            </p:cNvPr>
            <p:cNvSpPr/>
            <p:nvPr/>
          </p:nvSpPr>
          <p:spPr>
            <a:xfrm>
              <a:off x="6629264" y="3493609"/>
              <a:ext cx="2516715" cy="192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ja-JP" altLang="en-US" sz="1400" dirty="0">
                  <a:solidFill>
                    <a:srgbClr val="7E22CE"/>
                  </a:solidFill>
                  <a:latin typeface="+mn-ea"/>
                  <a:cs typeface="ui-sans-serif" pitchFamily="34" charset="-120"/>
                </a:rPr>
                <a:t>新規購入監視</a:t>
              </a:r>
              <a:r>
                <a:rPr lang="en-US" altLang="ja-JP" sz="1400" dirty="0">
                  <a:solidFill>
                    <a:srgbClr val="7E22CE"/>
                  </a:solidFill>
                  <a:latin typeface="+mn-ea"/>
                  <a:cs typeface="ui-sans-serif" pitchFamily="34" charset="-120"/>
                </a:rPr>
                <a:t>PC</a:t>
              </a:r>
              <a:r>
                <a:rPr lang="ja-JP" altLang="en-US" sz="1400" dirty="0">
                  <a:solidFill>
                    <a:srgbClr val="7E22CE"/>
                  </a:solidFill>
                  <a:latin typeface="+mn-ea"/>
                  <a:cs typeface="ui-sans-serif" pitchFamily="34" charset="-120"/>
                </a:rPr>
                <a:t>位置を現場確認</a:t>
              </a:r>
              <a:endParaRPr lang="en-US" sz="1400" dirty="0">
                <a:solidFill>
                  <a:srgbClr val="7E22CE"/>
                </a:solidFill>
                <a:latin typeface="+mn-ea"/>
              </a:endParaRPr>
            </a:p>
          </p:txBody>
        </p:sp>
      </p:grpSp>
      <p:grpSp>
        <p:nvGrpSpPr>
          <p:cNvPr id="946" name="群組 945">
            <a:extLst>
              <a:ext uri="{FF2B5EF4-FFF2-40B4-BE49-F238E27FC236}">
                <a16:creationId xmlns:a16="http://schemas.microsoft.com/office/drawing/2014/main" id="{1F3E80D7-E277-1D7E-567B-010AE975F6A1}"/>
              </a:ext>
            </a:extLst>
          </p:cNvPr>
          <p:cNvGrpSpPr/>
          <p:nvPr/>
        </p:nvGrpSpPr>
        <p:grpSpPr>
          <a:xfrm>
            <a:off x="9229560" y="2674173"/>
            <a:ext cx="2697619" cy="943416"/>
            <a:chOff x="9329716" y="2870349"/>
            <a:chExt cx="2697619" cy="943416"/>
          </a:xfrm>
        </p:grpSpPr>
        <p:pic>
          <p:nvPicPr>
            <p:cNvPr id="938" name="Image 18">
              <a:extLst>
                <a:ext uri="{FF2B5EF4-FFF2-40B4-BE49-F238E27FC236}">
                  <a16:creationId xmlns:a16="http://schemas.microsoft.com/office/drawing/2014/main" id="{286B5281-B2D0-3857-7947-E66008BF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29716" y="2870349"/>
              <a:ext cx="2697619" cy="943416"/>
            </a:xfrm>
            <a:prstGeom prst="rect">
              <a:avLst/>
            </a:prstGeom>
          </p:spPr>
        </p:pic>
        <p:grpSp>
          <p:nvGrpSpPr>
            <p:cNvPr id="944" name="群組 943">
              <a:extLst>
                <a:ext uri="{FF2B5EF4-FFF2-40B4-BE49-F238E27FC236}">
                  <a16:creationId xmlns:a16="http://schemas.microsoft.com/office/drawing/2014/main" id="{EC451C5C-5D23-8FF3-F80F-7BED70844AA2}"/>
                </a:ext>
              </a:extLst>
            </p:cNvPr>
            <p:cNvGrpSpPr/>
            <p:nvPr/>
          </p:nvGrpSpPr>
          <p:grpSpPr>
            <a:xfrm>
              <a:off x="9478690" y="3010010"/>
              <a:ext cx="380901" cy="380901"/>
              <a:chOff x="9447932" y="2965913"/>
              <a:chExt cx="380901" cy="380901"/>
            </a:xfrm>
          </p:grpSpPr>
          <p:pic>
            <p:nvPicPr>
              <p:cNvPr id="939" name="Image 19" descr="preencoded.png">
                <a:extLst>
                  <a:ext uri="{FF2B5EF4-FFF2-40B4-BE49-F238E27FC236}">
                    <a16:creationId xmlns:a16="http://schemas.microsoft.com/office/drawing/2014/main" id="{7D431776-BF9C-08D9-3FB8-220BAFA99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447932" y="2965913"/>
                <a:ext cx="380901" cy="380901"/>
              </a:xfrm>
              <a:prstGeom prst="rect">
                <a:avLst/>
              </a:prstGeom>
            </p:spPr>
          </p:pic>
          <p:pic>
            <p:nvPicPr>
              <p:cNvPr id="940" name="Image 20" descr="preencoded.png">
                <a:extLst>
                  <a:ext uri="{FF2B5EF4-FFF2-40B4-BE49-F238E27FC236}">
                    <a16:creationId xmlns:a16="http://schemas.microsoft.com/office/drawing/2014/main" id="{42CB9184-F092-1D64-728B-96B1C4846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13095" y="2981220"/>
                <a:ext cx="250204" cy="350286"/>
              </a:xfrm>
              <a:prstGeom prst="rect">
                <a:avLst/>
              </a:prstGeom>
            </p:spPr>
          </p:pic>
        </p:grpSp>
        <p:sp>
          <p:nvSpPr>
            <p:cNvPr id="941" name="Text 13">
              <a:extLst>
                <a:ext uri="{FF2B5EF4-FFF2-40B4-BE49-F238E27FC236}">
                  <a16:creationId xmlns:a16="http://schemas.microsoft.com/office/drawing/2014/main" id="{D83CC699-BF5D-63DF-B5B1-BE88E89EF702}"/>
                </a:ext>
              </a:extLst>
            </p:cNvPr>
            <p:cNvSpPr/>
            <p:nvPr/>
          </p:nvSpPr>
          <p:spPr>
            <a:xfrm>
              <a:off x="9973861" y="2937724"/>
              <a:ext cx="1987532" cy="5120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altLang="ja-JP" sz="1600" b="1" dirty="0">
                  <a:solidFill>
                    <a:srgbClr val="1D4ED8"/>
                  </a:solidFill>
                  <a:latin typeface="+mn-ea"/>
                  <a:cs typeface="ui-sans-serif" pitchFamily="34" charset="-120"/>
                </a:rPr>
                <a:t>DX</a:t>
              </a:r>
              <a:r>
                <a:rPr lang="ja-JP" altLang="en-US" sz="1600" b="1" dirty="0">
                  <a:solidFill>
                    <a:srgbClr val="1D4ED8"/>
                  </a:solidFill>
                  <a:latin typeface="+mn-ea"/>
                  <a:cs typeface="ui-sans-serif" pitchFamily="34" charset="-120"/>
                </a:rPr>
                <a:t>画像検出パラメータ</a:t>
              </a:r>
              <a:endParaRPr lang="en-US" altLang="ja-JP" sz="1600" b="1" dirty="0">
                <a:solidFill>
                  <a:srgbClr val="1D4ED8"/>
                </a:solidFill>
                <a:latin typeface="+mn-ea"/>
                <a:cs typeface="ui-sans-serif" pitchFamily="34" charset="-120"/>
              </a:endParaRPr>
            </a:p>
            <a:p>
              <a:pPr>
                <a:lnSpc>
                  <a:spcPts val="2099"/>
                </a:lnSpc>
              </a:pPr>
              <a:r>
                <a:rPr lang="ja-JP" altLang="en-US" sz="1600" b="1" dirty="0">
                  <a:solidFill>
                    <a:srgbClr val="1D4ED8"/>
                  </a:solidFill>
                  <a:latin typeface="+mn-ea"/>
                  <a:cs typeface="ui-sans-serif" pitchFamily="34" charset="-120"/>
                </a:rPr>
                <a:t>最適化</a:t>
              </a:r>
              <a:endParaRPr lang="en-US" sz="1600" dirty="0">
                <a:solidFill>
                  <a:srgbClr val="1D4ED8"/>
                </a:solidFill>
                <a:latin typeface="+mn-ea"/>
              </a:endParaRPr>
            </a:p>
          </p:txBody>
        </p:sp>
        <p:sp>
          <p:nvSpPr>
            <p:cNvPr id="942" name="Text 14">
              <a:extLst>
                <a:ext uri="{FF2B5EF4-FFF2-40B4-BE49-F238E27FC236}">
                  <a16:creationId xmlns:a16="http://schemas.microsoft.com/office/drawing/2014/main" id="{4B95B6E8-FB8C-4695-F20E-D490E3264865}"/>
                </a:ext>
              </a:extLst>
            </p:cNvPr>
            <p:cNvSpPr/>
            <p:nvPr/>
          </p:nvSpPr>
          <p:spPr>
            <a:xfrm>
              <a:off x="9478689" y="3493609"/>
              <a:ext cx="2048638" cy="192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ja-JP" altLang="en-US" sz="1400" dirty="0">
                  <a:solidFill>
                    <a:srgbClr val="1D4ED8"/>
                  </a:solidFill>
                  <a:latin typeface="+mn-ea"/>
                  <a:cs typeface="ui-sans-serif" pitchFamily="34" charset="-120"/>
                </a:rPr>
                <a:t>システム精度を調整・最適化</a:t>
              </a:r>
              <a:endParaRPr lang="en-US" sz="1400" dirty="0">
                <a:solidFill>
                  <a:srgbClr val="1D4ED8"/>
                </a:solidFill>
                <a:latin typeface="+mn-ea"/>
              </a:endParaRPr>
            </a:p>
          </p:txBody>
        </p:sp>
      </p:grpSp>
      <p:sp>
        <p:nvSpPr>
          <p:cNvPr id="949" name="矩形 948">
            <a:extLst>
              <a:ext uri="{FF2B5EF4-FFF2-40B4-BE49-F238E27FC236}">
                <a16:creationId xmlns:a16="http://schemas.microsoft.com/office/drawing/2014/main" id="{748D9C2B-0C8C-878E-9EB4-F41539C54E8C}"/>
              </a:ext>
            </a:extLst>
          </p:cNvPr>
          <p:cNvSpPr/>
          <p:nvPr/>
        </p:nvSpPr>
        <p:spPr>
          <a:xfrm>
            <a:off x="700158" y="5914067"/>
            <a:ext cx="1078853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今回の成功は始まりにすぎず、壮大なビジョンを実現していく！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8AE4BB5-DEFE-541B-3977-BD87F6A16089}"/>
              </a:ext>
            </a:extLst>
          </p:cNvPr>
          <p:cNvSpPr/>
          <p:nvPr/>
        </p:nvSpPr>
        <p:spPr>
          <a:xfrm>
            <a:off x="8728260" y="3926518"/>
            <a:ext cx="1313809" cy="13138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899" name="群組 898">
            <a:extLst>
              <a:ext uri="{FF2B5EF4-FFF2-40B4-BE49-F238E27FC236}">
                <a16:creationId xmlns:a16="http://schemas.microsoft.com/office/drawing/2014/main" id="{D8F36E30-9D6E-3E9D-6759-E967239E76A5}"/>
              </a:ext>
            </a:extLst>
          </p:cNvPr>
          <p:cNvGrpSpPr/>
          <p:nvPr/>
        </p:nvGrpSpPr>
        <p:grpSpPr>
          <a:xfrm>
            <a:off x="2488821" y="4246425"/>
            <a:ext cx="660165" cy="660165"/>
            <a:chOff x="2473798" y="4450372"/>
            <a:chExt cx="660165" cy="660165"/>
          </a:xfrm>
        </p:grpSpPr>
        <p:sp>
          <p:nvSpPr>
            <p:cNvPr id="897" name="橢圓 896">
              <a:extLst>
                <a:ext uri="{FF2B5EF4-FFF2-40B4-BE49-F238E27FC236}">
                  <a16:creationId xmlns:a16="http://schemas.microsoft.com/office/drawing/2014/main" id="{01F83171-058A-BF74-C465-B9B809865147}"/>
                </a:ext>
              </a:extLst>
            </p:cNvPr>
            <p:cNvSpPr/>
            <p:nvPr/>
          </p:nvSpPr>
          <p:spPr>
            <a:xfrm>
              <a:off x="2473798" y="4450372"/>
              <a:ext cx="660165" cy="66016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28" name="Image 8" descr="preencoded.png">
              <a:extLst>
                <a:ext uri="{FF2B5EF4-FFF2-40B4-BE49-F238E27FC236}">
                  <a16:creationId xmlns:a16="http://schemas.microsoft.com/office/drawing/2014/main" id="{09174468-5625-A9B7-DB93-E46F70C64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2592990" y="4509306"/>
              <a:ext cx="414722" cy="552964"/>
            </a:xfrm>
            <a:prstGeom prst="rect">
              <a:avLst/>
            </a:prstGeom>
          </p:spPr>
        </p:pic>
      </p:grpSp>
      <p:grpSp>
        <p:nvGrpSpPr>
          <p:cNvPr id="898" name="群組 897">
            <a:extLst>
              <a:ext uri="{FF2B5EF4-FFF2-40B4-BE49-F238E27FC236}">
                <a16:creationId xmlns:a16="http://schemas.microsoft.com/office/drawing/2014/main" id="{B7E7B3D0-1178-CA5E-C0F2-B89CC2A04B2F}"/>
              </a:ext>
            </a:extLst>
          </p:cNvPr>
          <p:cNvGrpSpPr/>
          <p:nvPr/>
        </p:nvGrpSpPr>
        <p:grpSpPr>
          <a:xfrm>
            <a:off x="4686948" y="4246425"/>
            <a:ext cx="645055" cy="654405"/>
            <a:chOff x="4585343" y="4327095"/>
            <a:chExt cx="645055" cy="654405"/>
          </a:xfrm>
        </p:grpSpPr>
        <p:pic>
          <p:nvPicPr>
            <p:cNvPr id="29" name="Image 14">
              <a:extLst>
                <a:ext uri="{FF2B5EF4-FFF2-40B4-BE49-F238E27FC236}">
                  <a16:creationId xmlns:a16="http://schemas.microsoft.com/office/drawing/2014/main" id="{100D88AF-894A-447D-1A74-E35AD3675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4585343" y="4327095"/>
              <a:ext cx="645055" cy="654405"/>
            </a:xfrm>
            <a:prstGeom prst="rect">
              <a:avLst/>
            </a:prstGeom>
          </p:spPr>
        </p:pic>
        <p:pic>
          <p:nvPicPr>
            <p:cNvPr id="30" name="Image 15" descr="preencoded.png">
              <a:extLst>
                <a:ext uri="{FF2B5EF4-FFF2-40B4-BE49-F238E27FC236}">
                  <a16:creationId xmlns:a16="http://schemas.microsoft.com/office/drawing/2014/main" id="{129DD7BF-7AD8-3CEC-C681-0A8A341CB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750718" y="4365887"/>
              <a:ext cx="314304" cy="558765"/>
            </a:xfrm>
            <a:prstGeom prst="rect">
              <a:avLst/>
            </a:prstGeom>
          </p:spPr>
        </p:pic>
      </p:grpSp>
      <p:grpSp>
        <p:nvGrpSpPr>
          <p:cNvPr id="900" name="群組 899">
            <a:extLst>
              <a:ext uri="{FF2B5EF4-FFF2-40B4-BE49-F238E27FC236}">
                <a16:creationId xmlns:a16="http://schemas.microsoft.com/office/drawing/2014/main" id="{2BCC6951-E280-9480-0531-19DD47989891}"/>
              </a:ext>
            </a:extLst>
          </p:cNvPr>
          <p:cNvGrpSpPr/>
          <p:nvPr/>
        </p:nvGrpSpPr>
        <p:grpSpPr>
          <a:xfrm>
            <a:off x="6878570" y="4258188"/>
            <a:ext cx="638057" cy="647305"/>
            <a:chOff x="6878570" y="4455063"/>
            <a:chExt cx="638057" cy="647305"/>
          </a:xfrm>
        </p:grpSpPr>
        <p:pic>
          <p:nvPicPr>
            <p:cNvPr id="31" name="Image 21">
              <a:extLst>
                <a:ext uri="{FF2B5EF4-FFF2-40B4-BE49-F238E27FC236}">
                  <a16:creationId xmlns:a16="http://schemas.microsoft.com/office/drawing/2014/main" id="{A2998619-1F82-9D62-8645-44A8F83E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6878570" y="4455063"/>
              <a:ext cx="638057" cy="647305"/>
            </a:xfrm>
            <a:prstGeom prst="rect">
              <a:avLst/>
            </a:prstGeom>
          </p:spPr>
        </p:pic>
        <p:pic>
          <p:nvPicPr>
            <p:cNvPr id="896" name="Image 22" descr="preencoded.png">
              <a:extLst>
                <a:ext uri="{FF2B5EF4-FFF2-40B4-BE49-F238E27FC236}">
                  <a16:creationId xmlns:a16="http://schemas.microsoft.com/office/drawing/2014/main" id="{CFB78546-52EC-B4D6-93F0-6433862F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6971673" y="4509306"/>
              <a:ext cx="422716" cy="563623"/>
            </a:xfrm>
            <a:prstGeom prst="rect">
              <a:avLst/>
            </a:prstGeom>
          </p:spPr>
        </p:pic>
      </p:grpSp>
      <p:sp>
        <p:nvSpPr>
          <p:cNvPr id="901" name="Text 2">
            <a:extLst>
              <a:ext uri="{FF2B5EF4-FFF2-40B4-BE49-F238E27FC236}">
                <a16:creationId xmlns:a16="http://schemas.microsoft.com/office/drawing/2014/main" id="{1F67CC94-3B33-7CB3-8D45-EAA2DEACE209}"/>
              </a:ext>
            </a:extLst>
          </p:cNvPr>
          <p:cNvSpPr/>
          <p:nvPr/>
        </p:nvSpPr>
        <p:spPr>
          <a:xfrm>
            <a:off x="2299443" y="3938343"/>
            <a:ext cx="1025923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2099"/>
              </a:lnSpc>
            </a:pPr>
            <a:r>
              <a:rPr lang="zh-TW" altLang="en-US" sz="2000" b="1" dirty="0">
                <a:solidFill>
                  <a:srgbClr val="00B050"/>
                </a:solidFill>
                <a:latin typeface="+mn-ea"/>
                <a:cs typeface="ui-sans-serif" pitchFamily="34" charset="-120"/>
              </a:rPr>
              <a:t>短期目標</a:t>
            </a:r>
            <a:endParaRPr lang="en-US" sz="20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15" name="Text 2">
            <a:extLst>
              <a:ext uri="{FF2B5EF4-FFF2-40B4-BE49-F238E27FC236}">
                <a16:creationId xmlns:a16="http://schemas.microsoft.com/office/drawing/2014/main" id="{B72A1013-95CD-140D-0D48-4DFC66FC984C}"/>
              </a:ext>
            </a:extLst>
          </p:cNvPr>
          <p:cNvSpPr/>
          <p:nvPr/>
        </p:nvSpPr>
        <p:spPr>
          <a:xfrm>
            <a:off x="4488349" y="3938343"/>
            <a:ext cx="1025922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2099"/>
              </a:lnSpc>
            </a:pPr>
            <a:r>
              <a:rPr lang="zh-TW" altLang="en-US" sz="2000" b="1" dirty="0">
                <a:solidFill>
                  <a:srgbClr val="0D53FF"/>
                </a:solidFill>
                <a:latin typeface="+mn-ea"/>
                <a:cs typeface="ui-sans-serif" pitchFamily="34" charset="-120"/>
              </a:rPr>
              <a:t>中期計画</a:t>
            </a:r>
            <a:endParaRPr lang="en-US" sz="2000" dirty="0">
              <a:solidFill>
                <a:srgbClr val="0D53FF"/>
              </a:solidFill>
              <a:latin typeface="+mn-ea"/>
            </a:endParaRPr>
          </a:p>
        </p:txBody>
      </p:sp>
      <p:sp>
        <p:nvSpPr>
          <p:cNvPr id="917" name="Text 2">
            <a:extLst>
              <a:ext uri="{FF2B5EF4-FFF2-40B4-BE49-F238E27FC236}">
                <a16:creationId xmlns:a16="http://schemas.microsoft.com/office/drawing/2014/main" id="{B0C1CA2A-5F43-81BE-87D3-1C448721F8F8}"/>
              </a:ext>
            </a:extLst>
          </p:cNvPr>
          <p:cNvSpPr/>
          <p:nvPr/>
        </p:nvSpPr>
        <p:spPr>
          <a:xfrm>
            <a:off x="6683820" y="3938343"/>
            <a:ext cx="1025922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2099"/>
              </a:lnSpc>
            </a:pPr>
            <a:r>
              <a:rPr lang="zh-TW" altLang="en-US" sz="2000" b="1" dirty="0">
                <a:solidFill>
                  <a:srgbClr val="FF6600"/>
                </a:solidFill>
                <a:latin typeface="+mn-ea"/>
                <a:cs typeface="ui-sans-serif" pitchFamily="34" charset="-120"/>
              </a:rPr>
              <a:t>長期発展</a:t>
            </a:r>
            <a:endParaRPr lang="en-US" sz="2000" dirty="0">
              <a:solidFill>
                <a:srgbClr val="FF6600"/>
              </a:solidFill>
              <a:latin typeface="+mn-ea"/>
            </a:endParaRPr>
          </a:p>
        </p:txBody>
      </p:sp>
      <p:grpSp>
        <p:nvGrpSpPr>
          <p:cNvPr id="927" name="群組 926">
            <a:extLst>
              <a:ext uri="{FF2B5EF4-FFF2-40B4-BE49-F238E27FC236}">
                <a16:creationId xmlns:a16="http://schemas.microsoft.com/office/drawing/2014/main" id="{306B7BEB-F208-2DBC-ECCB-649F333E8CDA}"/>
              </a:ext>
            </a:extLst>
          </p:cNvPr>
          <p:cNvGrpSpPr/>
          <p:nvPr/>
        </p:nvGrpSpPr>
        <p:grpSpPr>
          <a:xfrm>
            <a:off x="1288554" y="5267627"/>
            <a:ext cx="2650679" cy="208775"/>
            <a:chOff x="803354" y="5230846"/>
            <a:chExt cx="2650679" cy="208775"/>
          </a:xfrm>
        </p:grpSpPr>
        <p:pic>
          <p:nvPicPr>
            <p:cNvPr id="919" name="Image 10" descr="preencoded.png">
              <a:extLst>
                <a:ext uri="{FF2B5EF4-FFF2-40B4-BE49-F238E27FC236}">
                  <a16:creationId xmlns:a16="http://schemas.microsoft.com/office/drawing/2014/main" id="{F2B74791-656C-A333-06AD-81BEF169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803354" y="5268936"/>
              <a:ext cx="152360" cy="152360"/>
            </a:xfrm>
            <a:prstGeom prst="rect">
              <a:avLst/>
            </a:prstGeom>
          </p:spPr>
        </p:pic>
        <p:sp>
          <p:nvSpPr>
            <p:cNvPr id="922" name="Text 10">
              <a:extLst>
                <a:ext uri="{FF2B5EF4-FFF2-40B4-BE49-F238E27FC236}">
                  <a16:creationId xmlns:a16="http://schemas.microsoft.com/office/drawing/2014/main" id="{37638ADF-6142-EE8C-B028-5B83BA4F964E}"/>
                </a:ext>
              </a:extLst>
            </p:cNvPr>
            <p:cNvSpPr/>
            <p:nvPr/>
          </p:nvSpPr>
          <p:spPr>
            <a:xfrm>
              <a:off x="1031895" y="5230846"/>
              <a:ext cx="2422138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ja-JP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Noto Sans SC" pitchFamily="34" charset="-120"/>
                </a:rPr>
                <a:t>計画通り全面省人化目標を達成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5C9FC5F-57C1-CD9E-8F71-A39B4073E8F2}"/>
              </a:ext>
            </a:extLst>
          </p:cNvPr>
          <p:cNvGrpSpPr/>
          <p:nvPr/>
        </p:nvGrpSpPr>
        <p:grpSpPr>
          <a:xfrm>
            <a:off x="1288554" y="5573114"/>
            <a:ext cx="2030316" cy="208775"/>
            <a:chOff x="803354" y="5573657"/>
            <a:chExt cx="2030316" cy="208775"/>
          </a:xfrm>
        </p:grpSpPr>
        <p:pic>
          <p:nvPicPr>
            <p:cNvPr id="920" name="Image 11" descr="preencoded.png">
              <a:extLst>
                <a:ext uri="{FF2B5EF4-FFF2-40B4-BE49-F238E27FC236}">
                  <a16:creationId xmlns:a16="http://schemas.microsoft.com/office/drawing/2014/main" id="{8F4AAFAA-1649-5AD7-2812-1A788139C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803354" y="5611747"/>
              <a:ext cx="152360" cy="152360"/>
            </a:xfrm>
            <a:prstGeom prst="rect">
              <a:avLst/>
            </a:prstGeom>
          </p:spPr>
        </p:pic>
        <p:sp>
          <p:nvSpPr>
            <p:cNvPr id="923" name="Text 11">
              <a:extLst>
                <a:ext uri="{FF2B5EF4-FFF2-40B4-BE49-F238E27FC236}">
                  <a16:creationId xmlns:a16="http://schemas.microsoft.com/office/drawing/2014/main" id="{D929CEB7-BAF7-BA96-28CB-5FBFBE223FC7}"/>
                </a:ext>
              </a:extLst>
            </p:cNvPr>
            <p:cNvSpPr/>
            <p:nvPr/>
          </p:nvSpPr>
          <p:spPr>
            <a:xfrm>
              <a:off x="1031895" y="5573657"/>
              <a:ext cx="1801775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ja-JP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Noto Sans SC" pitchFamily="34" charset="-120"/>
                </a:rPr>
                <a:t>システム安定運行を確保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671E96-C571-93CC-4FE9-39B94176E1AB}"/>
              </a:ext>
            </a:extLst>
          </p:cNvPr>
          <p:cNvGrpSpPr/>
          <p:nvPr/>
        </p:nvGrpSpPr>
        <p:grpSpPr>
          <a:xfrm>
            <a:off x="4206373" y="5277509"/>
            <a:ext cx="1665138" cy="208775"/>
            <a:chOff x="4259502" y="5230529"/>
            <a:chExt cx="1665138" cy="208775"/>
          </a:xfrm>
        </p:grpSpPr>
        <p:sp>
          <p:nvSpPr>
            <p:cNvPr id="924" name="Text 14">
              <a:extLst>
                <a:ext uri="{FF2B5EF4-FFF2-40B4-BE49-F238E27FC236}">
                  <a16:creationId xmlns:a16="http://schemas.microsoft.com/office/drawing/2014/main" id="{C63DA559-D20A-5B53-5353-469FCC9FCE67}"/>
                </a:ext>
              </a:extLst>
            </p:cNvPr>
            <p:cNvSpPr/>
            <p:nvPr/>
          </p:nvSpPr>
          <p:spPr>
            <a:xfrm>
              <a:off x="4488349" y="5230529"/>
              <a:ext cx="1436291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ja-JP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Noto Sans SC" pitchFamily="34" charset="-120"/>
                </a:rPr>
                <a:t>成功事例を標準化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926" name="Image 10" descr="preencoded.png">
              <a:extLst>
                <a:ext uri="{FF2B5EF4-FFF2-40B4-BE49-F238E27FC236}">
                  <a16:creationId xmlns:a16="http://schemas.microsoft.com/office/drawing/2014/main" id="{B513342F-A05B-60E1-AA2F-BEB1FBBF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259502" y="5268936"/>
              <a:ext cx="152360" cy="152360"/>
            </a:xfrm>
            <a:prstGeom prst="rect">
              <a:avLst/>
            </a:prstGeom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A2BB3D4-FC8C-9543-EC4C-501E1A75DD1A}"/>
              </a:ext>
            </a:extLst>
          </p:cNvPr>
          <p:cNvGrpSpPr/>
          <p:nvPr/>
        </p:nvGrpSpPr>
        <p:grpSpPr>
          <a:xfrm>
            <a:off x="4206373" y="5584837"/>
            <a:ext cx="1811011" cy="208775"/>
            <a:chOff x="4259502" y="5230529"/>
            <a:chExt cx="1811011" cy="208775"/>
          </a:xfrm>
        </p:grpSpPr>
        <p:sp>
          <p:nvSpPr>
            <p:cNvPr id="35" name="Text 14">
              <a:extLst>
                <a:ext uri="{FF2B5EF4-FFF2-40B4-BE49-F238E27FC236}">
                  <a16:creationId xmlns:a16="http://schemas.microsoft.com/office/drawing/2014/main" id="{A7CC265A-8DCA-B1C7-EDA0-A46C6A4B0A19}"/>
                </a:ext>
              </a:extLst>
            </p:cNvPr>
            <p:cNvSpPr/>
            <p:nvPr/>
          </p:nvSpPr>
          <p:spPr>
            <a:xfrm>
              <a:off x="4488349" y="5230529"/>
              <a:ext cx="1582164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ja-JP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Noto Sans SC" pitchFamily="34" charset="-120"/>
                </a:rPr>
                <a:t>技術応用範囲を拡大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36" name="Image 10" descr="preencoded.png">
              <a:extLst>
                <a:ext uri="{FF2B5EF4-FFF2-40B4-BE49-F238E27FC236}">
                  <a16:creationId xmlns:a16="http://schemas.microsoft.com/office/drawing/2014/main" id="{9D3604E4-4E26-94FE-C162-989AC9C9D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259502" y="5268936"/>
              <a:ext cx="152360" cy="152360"/>
            </a:xfrm>
            <a:prstGeom prst="rect">
              <a:avLst/>
            </a:prstGeom>
          </p:spPr>
        </p:pic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5D7CEF98-D673-C054-8D02-EE1E5B595220}"/>
              </a:ext>
            </a:extLst>
          </p:cNvPr>
          <p:cNvGrpSpPr/>
          <p:nvPr/>
        </p:nvGrpSpPr>
        <p:grpSpPr>
          <a:xfrm>
            <a:off x="6406353" y="5277948"/>
            <a:ext cx="3761786" cy="208775"/>
            <a:chOff x="6406353" y="5277948"/>
            <a:chExt cx="3761786" cy="208775"/>
          </a:xfrm>
        </p:grpSpPr>
        <p:sp>
          <p:nvSpPr>
            <p:cNvPr id="925" name="Text 19">
              <a:extLst>
                <a:ext uri="{FF2B5EF4-FFF2-40B4-BE49-F238E27FC236}">
                  <a16:creationId xmlns:a16="http://schemas.microsoft.com/office/drawing/2014/main" id="{15E55DDB-76B6-E40F-B83F-5AF5236C5018}"/>
                </a:ext>
              </a:extLst>
            </p:cNvPr>
            <p:cNvSpPr/>
            <p:nvPr/>
          </p:nvSpPr>
          <p:spPr>
            <a:xfrm>
              <a:off x="6628709" y="5277948"/>
              <a:ext cx="3539430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ja-JP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Noto Sans SC" pitchFamily="34" charset="-120"/>
                </a:rPr>
                <a:t>アルゴリズムを継続的に最適化し、正確率を向上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37" name="Image 10" descr="preencoded.png">
              <a:extLst>
                <a:ext uri="{FF2B5EF4-FFF2-40B4-BE49-F238E27FC236}">
                  <a16:creationId xmlns:a16="http://schemas.microsoft.com/office/drawing/2014/main" id="{305BFD54-D33D-9043-6044-ABE3D262E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406353" y="5307810"/>
              <a:ext cx="152360" cy="152360"/>
            </a:xfrm>
            <a:prstGeom prst="rect">
              <a:avLst/>
            </a:prstGeom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E80F2968-970E-0188-92F2-CE94698FE188}"/>
              </a:ext>
            </a:extLst>
          </p:cNvPr>
          <p:cNvGrpSpPr/>
          <p:nvPr/>
        </p:nvGrpSpPr>
        <p:grpSpPr>
          <a:xfrm>
            <a:off x="6406353" y="5575644"/>
            <a:ext cx="3454010" cy="213264"/>
            <a:chOff x="6406353" y="5575644"/>
            <a:chExt cx="3454010" cy="213264"/>
          </a:xfrm>
        </p:grpSpPr>
        <p:sp>
          <p:nvSpPr>
            <p:cNvPr id="38" name="Text 19">
              <a:extLst>
                <a:ext uri="{FF2B5EF4-FFF2-40B4-BE49-F238E27FC236}">
                  <a16:creationId xmlns:a16="http://schemas.microsoft.com/office/drawing/2014/main" id="{3A1A4127-B819-2544-D729-9DED59B6BF61}"/>
                </a:ext>
              </a:extLst>
            </p:cNvPr>
            <p:cNvSpPr/>
            <p:nvPr/>
          </p:nvSpPr>
          <p:spPr>
            <a:xfrm>
              <a:off x="6628709" y="5575644"/>
              <a:ext cx="3231654" cy="2132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ja-JP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Noto Sans SC" pitchFamily="34" charset="-120"/>
                </a:rPr>
                <a:t>横展開を進め、企業に継続的な価値を創出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41" name="Image 10" descr="preencoded.png">
              <a:extLst>
                <a:ext uri="{FF2B5EF4-FFF2-40B4-BE49-F238E27FC236}">
                  <a16:creationId xmlns:a16="http://schemas.microsoft.com/office/drawing/2014/main" id="{594A2C4D-F2CE-E265-E19C-7D0E77A50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406353" y="5607750"/>
              <a:ext cx="152360" cy="152360"/>
            </a:xfrm>
            <a:prstGeom prst="rect">
              <a:avLst/>
            </a:prstGeom>
          </p:spPr>
        </p:pic>
      </p:grpSp>
      <p:pic>
        <p:nvPicPr>
          <p:cNvPr id="51" name="Image 2" descr="preencoded.png">
            <a:extLst>
              <a:ext uri="{FF2B5EF4-FFF2-40B4-BE49-F238E27FC236}">
                <a16:creationId xmlns:a16="http://schemas.microsoft.com/office/drawing/2014/main" id="{AF0A6B2C-E7F7-6876-5BD7-500D2DBED54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38139" y="4573627"/>
            <a:ext cx="1825040" cy="121921"/>
          </a:xfrm>
          <a:prstGeom prst="rect">
            <a:avLst/>
          </a:prstGeom>
        </p:spPr>
      </p:pic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20A87F65-F1BB-D1E4-26DE-757A533B82B3}"/>
              </a:ext>
            </a:extLst>
          </p:cNvPr>
          <p:cNvSpPr/>
          <p:nvPr/>
        </p:nvSpPr>
        <p:spPr>
          <a:xfrm>
            <a:off x="2160507" y="4546985"/>
            <a:ext cx="7878207" cy="694426"/>
          </a:xfrm>
          <a:custGeom>
            <a:avLst/>
            <a:gdLst>
              <a:gd name="connsiteX0" fmla="*/ 0 w 9207500"/>
              <a:gd name="connsiteY0" fmla="*/ 0 h 793943"/>
              <a:gd name="connsiteX1" fmla="*/ 749300 w 9207500"/>
              <a:gd name="connsiteY1" fmla="*/ 793750 h 793943"/>
              <a:gd name="connsiteX2" fmla="*/ 2025650 w 9207500"/>
              <a:gd name="connsiteY2" fmla="*/ 82550 h 793943"/>
              <a:gd name="connsiteX3" fmla="*/ 3359150 w 9207500"/>
              <a:gd name="connsiteY3" fmla="*/ 793750 h 793943"/>
              <a:gd name="connsiteX4" fmla="*/ 4572000 w 9207500"/>
              <a:gd name="connsiteY4" fmla="*/ 63500 h 793943"/>
              <a:gd name="connsiteX5" fmla="*/ 5886450 w 9207500"/>
              <a:gd name="connsiteY5" fmla="*/ 793750 h 793943"/>
              <a:gd name="connsiteX6" fmla="*/ 7150100 w 9207500"/>
              <a:gd name="connsiteY6" fmla="*/ 82550 h 793943"/>
              <a:gd name="connsiteX7" fmla="*/ 8413750 w 9207500"/>
              <a:gd name="connsiteY7" fmla="*/ 787400 h 793943"/>
              <a:gd name="connsiteX8" fmla="*/ 9207500 w 9207500"/>
              <a:gd name="connsiteY8" fmla="*/ 19050 h 793943"/>
              <a:gd name="connsiteX0" fmla="*/ 0 w 9207500"/>
              <a:gd name="connsiteY0" fmla="*/ 0 h 794741"/>
              <a:gd name="connsiteX1" fmla="*/ 749300 w 9207500"/>
              <a:gd name="connsiteY1" fmla="*/ 793750 h 794741"/>
              <a:gd name="connsiteX2" fmla="*/ 2025650 w 9207500"/>
              <a:gd name="connsiteY2" fmla="*/ 82550 h 794741"/>
              <a:gd name="connsiteX3" fmla="*/ 3359150 w 9207500"/>
              <a:gd name="connsiteY3" fmla="*/ 793750 h 794741"/>
              <a:gd name="connsiteX4" fmla="*/ 4572000 w 9207500"/>
              <a:gd name="connsiteY4" fmla="*/ 63500 h 794741"/>
              <a:gd name="connsiteX5" fmla="*/ 5886450 w 9207500"/>
              <a:gd name="connsiteY5" fmla="*/ 793750 h 794741"/>
              <a:gd name="connsiteX6" fmla="*/ 7150100 w 9207500"/>
              <a:gd name="connsiteY6" fmla="*/ 82550 h 794741"/>
              <a:gd name="connsiteX7" fmla="*/ 8413750 w 9207500"/>
              <a:gd name="connsiteY7" fmla="*/ 787400 h 794741"/>
              <a:gd name="connsiteX8" fmla="*/ 9207500 w 9207500"/>
              <a:gd name="connsiteY8" fmla="*/ 19050 h 794741"/>
              <a:gd name="connsiteX0" fmla="*/ 0 w 9207500"/>
              <a:gd name="connsiteY0" fmla="*/ 0 h 794901"/>
              <a:gd name="connsiteX1" fmla="*/ 749300 w 9207500"/>
              <a:gd name="connsiteY1" fmla="*/ 793750 h 794901"/>
              <a:gd name="connsiteX2" fmla="*/ 2025650 w 9207500"/>
              <a:gd name="connsiteY2" fmla="*/ 82550 h 794901"/>
              <a:gd name="connsiteX3" fmla="*/ 3359150 w 9207500"/>
              <a:gd name="connsiteY3" fmla="*/ 793750 h 794901"/>
              <a:gd name="connsiteX4" fmla="*/ 4572000 w 9207500"/>
              <a:gd name="connsiteY4" fmla="*/ 63500 h 794901"/>
              <a:gd name="connsiteX5" fmla="*/ 5886450 w 9207500"/>
              <a:gd name="connsiteY5" fmla="*/ 793750 h 794901"/>
              <a:gd name="connsiteX6" fmla="*/ 7150100 w 9207500"/>
              <a:gd name="connsiteY6" fmla="*/ 82550 h 794901"/>
              <a:gd name="connsiteX7" fmla="*/ 8413750 w 9207500"/>
              <a:gd name="connsiteY7" fmla="*/ 787400 h 794901"/>
              <a:gd name="connsiteX8" fmla="*/ 9207500 w 9207500"/>
              <a:gd name="connsiteY8" fmla="*/ 19050 h 794901"/>
              <a:gd name="connsiteX0" fmla="*/ 0 w 9207500"/>
              <a:gd name="connsiteY0" fmla="*/ 0 h 793943"/>
              <a:gd name="connsiteX1" fmla="*/ 749300 w 9207500"/>
              <a:gd name="connsiteY1" fmla="*/ 793750 h 793943"/>
              <a:gd name="connsiteX2" fmla="*/ 2025650 w 9207500"/>
              <a:gd name="connsiteY2" fmla="*/ 82550 h 793943"/>
              <a:gd name="connsiteX3" fmla="*/ 3359150 w 9207500"/>
              <a:gd name="connsiteY3" fmla="*/ 793750 h 793943"/>
              <a:gd name="connsiteX4" fmla="*/ 4572000 w 9207500"/>
              <a:gd name="connsiteY4" fmla="*/ 63500 h 793943"/>
              <a:gd name="connsiteX5" fmla="*/ 5886450 w 9207500"/>
              <a:gd name="connsiteY5" fmla="*/ 793750 h 793943"/>
              <a:gd name="connsiteX6" fmla="*/ 7150100 w 9207500"/>
              <a:gd name="connsiteY6" fmla="*/ 82550 h 793943"/>
              <a:gd name="connsiteX7" fmla="*/ 8413750 w 9207500"/>
              <a:gd name="connsiteY7" fmla="*/ 787400 h 793943"/>
              <a:gd name="connsiteX8" fmla="*/ 9207500 w 9207500"/>
              <a:gd name="connsiteY8" fmla="*/ 19050 h 793943"/>
              <a:gd name="connsiteX0" fmla="*/ 0 w 9207500"/>
              <a:gd name="connsiteY0" fmla="*/ 0 h 793945"/>
              <a:gd name="connsiteX1" fmla="*/ 749300 w 9207500"/>
              <a:gd name="connsiteY1" fmla="*/ 793750 h 793945"/>
              <a:gd name="connsiteX2" fmla="*/ 2025650 w 9207500"/>
              <a:gd name="connsiteY2" fmla="*/ 82550 h 793945"/>
              <a:gd name="connsiteX3" fmla="*/ 3359150 w 9207500"/>
              <a:gd name="connsiteY3" fmla="*/ 793750 h 793945"/>
              <a:gd name="connsiteX4" fmla="*/ 4572000 w 9207500"/>
              <a:gd name="connsiteY4" fmla="*/ 63500 h 793945"/>
              <a:gd name="connsiteX5" fmla="*/ 5886450 w 9207500"/>
              <a:gd name="connsiteY5" fmla="*/ 793750 h 793945"/>
              <a:gd name="connsiteX6" fmla="*/ 7150100 w 9207500"/>
              <a:gd name="connsiteY6" fmla="*/ 82550 h 793945"/>
              <a:gd name="connsiteX7" fmla="*/ 8413750 w 9207500"/>
              <a:gd name="connsiteY7" fmla="*/ 787400 h 793945"/>
              <a:gd name="connsiteX8" fmla="*/ 9207500 w 9207500"/>
              <a:gd name="connsiteY8" fmla="*/ 19050 h 793945"/>
              <a:gd name="connsiteX0" fmla="*/ 0 w 9207500"/>
              <a:gd name="connsiteY0" fmla="*/ 0 h 793760"/>
              <a:gd name="connsiteX1" fmla="*/ 749300 w 9207500"/>
              <a:gd name="connsiteY1" fmla="*/ 793750 h 793760"/>
              <a:gd name="connsiteX2" fmla="*/ 2025650 w 9207500"/>
              <a:gd name="connsiteY2" fmla="*/ 82550 h 793760"/>
              <a:gd name="connsiteX3" fmla="*/ 3359150 w 9207500"/>
              <a:gd name="connsiteY3" fmla="*/ 7937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49300 w 9207500"/>
              <a:gd name="connsiteY1" fmla="*/ 793750 h 793760"/>
              <a:gd name="connsiteX2" fmla="*/ 2025650 w 9207500"/>
              <a:gd name="connsiteY2" fmla="*/ 82550 h 793760"/>
              <a:gd name="connsiteX3" fmla="*/ 3359150 w 9207500"/>
              <a:gd name="connsiteY3" fmla="*/ 7937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49300 w 9207500"/>
              <a:gd name="connsiteY1" fmla="*/ 793750 h 793760"/>
              <a:gd name="connsiteX2" fmla="*/ 2025650 w 9207500"/>
              <a:gd name="connsiteY2" fmla="*/ 82550 h 793760"/>
              <a:gd name="connsiteX3" fmla="*/ 3359150 w 9207500"/>
              <a:gd name="connsiteY3" fmla="*/ 7937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49300 w 9207500"/>
              <a:gd name="connsiteY1" fmla="*/ 793750 h 793760"/>
              <a:gd name="connsiteX2" fmla="*/ 2025650 w 9207500"/>
              <a:gd name="connsiteY2" fmla="*/ 82550 h 793760"/>
              <a:gd name="connsiteX3" fmla="*/ 3359150 w 9207500"/>
              <a:gd name="connsiteY3" fmla="*/ 7937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49300 w 9207500"/>
              <a:gd name="connsiteY1" fmla="*/ 793750 h 793760"/>
              <a:gd name="connsiteX2" fmla="*/ 2025650 w 9207500"/>
              <a:gd name="connsiteY2" fmla="*/ 82550 h 793760"/>
              <a:gd name="connsiteX3" fmla="*/ 3359150 w 9207500"/>
              <a:gd name="connsiteY3" fmla="*/ 7937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49300 w 9207500"/>
              <a:gd name="connsiteY1" fmla="*/ 793750 h 793760"/>
              <a:gd name="connsiteX2" fmla="*/ 2025650 w 9207500"/>
              <a:gd name="connsiteY2" fmla="*/ 82550 h 793760"/>
              <a:gd name="connsiteX3" fmla="*/ 3359150 w 9207500"/>
              <a:gd name="connsiteY3" fmla="*/ 7937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49300 w 9207500"/>
              <a:gd name="connsiteY1" fmla="*/ 793750 h 793760"/>
              <a:gd name="connsiteX2" fmla="*/ 2025650 w 9207500"/>
              <a:gd name="connsiteY2" fmla="*/ 82550 h 793760"/>
              <a:gd name="connsiteX3" fmla="*/ 3359150 w 9207500"/>
              <a:gd name="connsiteY3" fmla="*/ 7937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59150 w 9207500"/>
              <a:gd name="connsiteY3" fmla="*/ 7937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59150 w 9207500"/>
              <a:gd name="connsiteY3" fmla="*/ 7937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60"/>
              <a:gd name="connsiteX1" fmla="*/ 736600 w 9207500"/>
              <a:gd name="connsiteY1" fmla="*/ 774700 h 793760"/>
              <a:gd name="connsiteX2" fmla="*/ 2025650 w 9207500"/>
              <a:gd name="connsiteY2" fmla="*/ 82550 h 793760"/>
              <a:gd name="connsiteX3" fmla="*/ 3346450 w 9207500"/>
              <a:gd name="connsiteY3" fmla="*/ 781050 h 793760"/>
              <a:gd name="connsiteX4" fmla="*/ 4572000 w 9207500"/>
              <a:gd name="connsiteY4" fmla="*/ 63500 h 793760"/>
              <a:gd name="connsiteX5" fmla="*/ 5886450 w 9207500"/>
              <a:gd name="connsiteY5" fmla="*/ 793750 h 793760"/>
              <a:gd name="connsiteX6" fmla="*/ 7150100 w 9207500"/>
              <a:gd name="connsiteY6" fmla="*/ 82550 h 793760"/>
              <a:gd name="connsiteX7" fmla="*/ 8413750 w 9207500"/>
              <a:gd name="connsiteY7" fmla="*/ 787400 h 793760"/>
              <a:gd name="connsiteX8" fmla="*/ 9207500 w 9207500"/>
              <a:gd name="connsiteY8" fmla="*/ 19050 h 793760"/>
              <a:gd name="connsiteX0" fmla="*/ 0 w 9207500"/>
              <a:gd name="connsiteY0" fmla="*/ 0 h 793751"/>
              <a:gd name="connsiteX1" fmla="*/ 736600 w 9207500"/>
              <a:gd name="connsiteY1" fmla="*/ 774700 h 793751"/>
              <a:gd name="connsiteX2" fmla="*/ 2025650 w 9207500"/>
              <a:gd name="connsiteY2" fmla="*/ 82550 h 793751"/>
              <a:gd name="connsiteX3" fmla="*/ 3346450 w 9207500"/>
              <a:gd name="connsiteY3" fmla="*/ 781050 h 793751"/>
              <a:gd name="connsiteX4" fmla="*/ 4584700 w 9207500"/>
              <a:gd name="connsiteY4" fmla="*/ 88900 h 793751"/>
              <a:gd name="connsiteX5" fmla="*/ 5886450 w 9207500"/>
              <a:gd name="connsiteY5" fmla="*/ 793750 h 793751"/>
              <a:gd name="connsiteX6" fmla="*/ 7150100 w 9207500"/>
              <a:gd name="connsiteY6" fmla="*/ 82550 h 793751"/>
              <a:gd name="connsiteX7" fmla="*/ 8413750 w 9207500"/>
              <a:gd name="connsiteY7" fmla="*/ 787400 h 793751"/>
              <a:gd name="connsiteX8" fmla="*/ 9207500 w 9207500"/>
              <a:gd name="connsiteY8" fmla="*/ 19050 h 793751"/>
              <a:gd name="connsiteX0" fmla="*/ 0 w 9207500"/>
              <a:gd name="connsiteY0" fmla="*/ 0 h 793751"/>
              <a:gd name="connsiteX1" fmla="*/ 736600 w 9207500"/>
              <a:gd name="connsiteY1" fmla="*/ 774700 h 793751"/>
              <a:gd name="connsiteX2" fmla="*/ 2025650 w 9207500"/>
              <a:gd name="connsiteY2" fmla="*/ 82550 h 793751"/>
              <a:gd name="connsiteX3" fmla="*/ 3346450 w 9207500"/>
              <a:gd name="connsiteY3" fmla="*/ 781050 h 793751"/>
              <a:gd name="connsiteX4" fmla="*/ 4584700 w 9207500"/>
              <a:gd name="connsiteY4" fmla="*/ 88900 h 793751"/>
              <a:gd name="connsiteX5" fmla="*/ 5886450 w 9207500"/>
              <a:gd name="connsiteY5" fmla="*/ 793750 h 793751"/>
              <a:gd name="connsiteX6" fmla="*/ 7150100 w 9207500"/>
              <a:gd name="connsiteY6" fmla="*/ 82550 h 793751"/>
              <a:gd name="connsiteX7" fmla="*/ 8413750 w 9207500"/>
              <a:gd name="connsiteY7" fmla="*/ 787400 h 793751"/>
              <a:gd name="connsiteX8" fmla="*/ 9207500 w 9207500"/>
              <a:gd name="connsiteY8" fmla="*/ 19050 h 793751"/>
              <a:gd name="connsiteX0" fmla="*/ 0 w 9207500"/>
              <a:gd name="connsiteY0" fmla="*/ 0 h 793751"/>
              <a:gd name="connsiteX1" fmla="*/ 736600 w 9207500"/>
              <a:gd name="connsiteY1" fmla="*/ 774700 h 793751"/>
              <a:gd name="connsiteX2" fmla="*/ 2025650 w 9207500"/>
              <a:gd name="connsiteY2" fmla="*/ 82550 h 793751"/>
              <a:gd name="connsiteX3" fmla="*/ 3346450 w 9207500"/>
              <a:gd name="connsiteY3" fmla="*/ 781050 h 793751"/>
              <a:gd name="connsiteX4" fmla="*/ 4584700 w 9207500"/>
              <a:gd name="connsiteY4" fmla="*/ 88900 h 793751"/>
              <a:gd name="connsiteX5" fmla="*/ 5886450 w 9207500"/>
              <a:gd name="connsiteY5" fmla="*/ 793750 h 793751"/>
              <a:gd name="connsiteX6" fmla="*/ 7150100 w 9207500"/>
              <a:gd name="connsiteY6" fmla="*/ 82550 h 793751"/>
              <a:gd name="connsiteX7" fmla="*/ 8413750 w 9207500"/>
              <a:gd name="connsiteY7" fmla="*/ 787400 h 793751"/>
              <a:gd name="connsiteX8" fmla="*/ 9207500 w 9207500"/>
              <a:gd name="connsiteY8" fmla="*/ 19050 h 793751"/>
              <a:gd name="connsiteX0" fmla="*/ 0 w 9207500"/>
              <a:gd name="connsiteY0" fmla="*/ 0 h 793751"/>
              <a:gd name="connsiteX1" fmla="*/ 736600 w 9207500"/>
              <a:gd name="connsiteY1" fmla="*/ 774700 h 793751"/>
              <a:gd name="connsiteX2" fmla="*/ 2025650 w 9207500"/>
              <a:gd name="connsiteY2" fmla="*/ 82550 h 793751"/>
              <a:gd name="connsiteX3" fmla="*/ 3346450 w 9207500"/>
              <a:gd name="connsiteY3" fmla="*/ 781050 h 793751"/>
              <a:gd name="connsiteX4" fmla="*/ 4584700 w 9207500"/>
              <a:gd name="connsiteY4" fmla="*/ 88900 h 793751"/>
              <a:gd name="connsiteX5" fmla="*/ 5886450 w 9207500"/>
              <a:gd name="connsiteY5" fmla="*/ 793750 h 793751"/>
              <a:gd name="connsiteX6" fmla="*/ 7150100 w 9207500"/>
              <a:gd name="connsiteY6" fmla="*/ 82550 h 793751"/>
              <a:gd name="connsiteX7" fmla="*/ 8413750 w 9207500"/>
              <a:gd name="connsiteY7" fmla="*/ 787400 h 793751"/>
              <a:gd name="connsiteX8" fmla="*/ 9207500 w 9207500"/>
              <a:gd name="connsiteY8" fmla="*/ 19050 h 793751"/>
              <a:gd name="connsiteX0" fmla="*/ 0 w 9207500"/>
              <a:gd name="connsiteY0" fmla="*/ 0 h 793751"/>
              <a:gd name="connsiteX1" fmla="*/ 736600 w 9207500"/>
              <a:gd name="connsiteY1" fmla="*/ 774700 h 793751"/>
              <a:gd name="connsiteX2" fmla="*/ 2025650 w 9207500"/>
              <a:gd name="connsiteY2" fmla="*/ 82550 h 793751"/>
              <a:gd name="connsiteX3" fmla="*/ 3346450 w 9207500"/>
              <a:gd name="connsiteY3" fmla="*/ 781050 h 793751"/>
              <a:gd name="connsiteX4" fmla="*/ 4584700 w 9207500"/>
              <a:gd name="connsiteY4" fmla="*/ 88900 h 793751"/>
              <a:gd name="connsiteX5" fmla="*/ 5886450 w 9207500"/>
              <a:gd name="connsiteY5" fmla="*/ 793750 h 793751"/>
              <a:gd name="connsiteX6" fmla="*/ 7150100 w 9207500"/>
              <a:gd name="connsiteY6" fmla="*/ 82550 h 793751"/>
              <a:gd name="connsiteX7" fmla="*/ 8413750 w 9207500"/>
              <a:gd name="connsiteY7" fmla="*/ 787400 h 793751"/>
              <a:gd name="connsiteX8" fmla="*/ 9207500 w 9207500"/>
              <a:gd name="connsiteY8" fmla="*/ 19050 h 793751"/>
              <a:gd name="connsiteX0" fmla="*/ 0 w 9207500"/>
              <a:gd name="connsiteY0" fmla="*/ 0 h 793751"/>
              <a:gd name="connsiteX1" fmla="*/ 736600 w 9207500"/>
              <a:gd name="connsiteY1" fmla="*/ 774700 h 793751"/>
              <a:gd name="connsiteX2" fmla="*/ 2025650 w 9207500"/>
              <a:gd name="connsiteY2" fmla="*/ 82550 h 793751"/>
              <a:gd name="connsiteX3" fmla="*/ 3346450 w 9207500"/>
              <a:gd name="connsiteY3" fmla="*/ 781050 h 793751"/>
              <a:gd name="connsiteX4" fmla="*/ 4584700 w 9207500"/>
              <a:gd name="connsiteY4" fmla="*/ 88900 h 793751"/>
              <a:gd name="connsiteX5" fmla="*/ 5886450 w 9207500"/>
              <a:gd name="connsiteY5" fmla="*/ 793750 h 793751"/>
              <a:gd name="connsiteX6" fmla="*/ 7150100 w 9207500"/>
              <a:gd name="connsiteY6" fmla="*/ 82550 h 793751"/>
              <a:gd name="connsiteX7" fmla="*/ 8413750 w 9207500"/>
              <a:gd name="connsiteY7" fmla="*/ 787400 h 793751"/>
              <a:gd name="connsiteX8" fmla="*/ 9207500 w 9207500"/>
              <a:gd name="connsiteY8" fmla="*/ 19050 h 793751"/>
              <a:gd name="connsiteX0" fmla="*/ 0 w 9207500"/>
              <a:gd name="connsiteY0" fmla="*/ 0 h 793751"/>
              <a:gd name="connsiteX1" fmla="*/ 736600 w 9207500"/>
              <a:gd name="connsiteY1" fmla="*/ 774700 h 793751"/>
              <a:gd name="connsiteX2" fmla="*/ 2025650 w 9207500"/>
              <a:gd name="connsiteY2" fmla="*/ 82550 h 793751"/>
              <a:gd name="connsiteX3" fmla="*/ 3346450 w 9207500"/>
              <a:gd name="connsiteY3" fmla="*/ 781050 h 793751"/>
              <a:gd name="connsiteX4" fmla="*/ 4584700 w 9207500"/>
              <a:gd name="connsiteY4" fmla="*/ 88900 h 793751"/>
              <a:gd name="connsiteX5" fmla="*/ 5886450 w 9207500"/>
              <a:gd name="connsiteY5" fmla="*/ 793750 h 793751"/>
              <a:gd name="connsiteX6" fmla="*/ 7150100 w 9207500"/>
              <a:gd name="connsiteY6" fmla="*/ 82550 h 793751"/>
              <a:gd name="connsiteX7" fmla="*/ 8413750 w 9207500"/>
              <a:gd name="connsiteY7" fmla="*/ 787400 h 793751"/>
              <a:gd name="connsiteX8" fmla="*/ 9207500 w 9207500"/>
              <a:gd name="connsiteY8" fmla="*/ 19050 h 793751"/>
              <a:gd name="connsiteX0" fmla="*/ 0 w 9207500"/>
              <a:gd name="connsiteY0" fmla="*/ 0 h 793803"/>
              <a:gd name="connsiteX1" fmla="*/ 736600 w 9207500"/>
              <a:gd name="connsiteY1" fmla="*/ 774700 h 793803"/>
              <a:gd name="connsiteX2" fmla="*/ 2025650 w 9207500"/>
              <a:gd name="connsiteY2" fmla="*/ 82550 h 793803"/>
              <a:gd name="connsiteX3" fmla="*/ 3346450 w 9207500"/>
              <a:gd name="connsiteY3" fmla="*/ 781050 h 793803"/>
              <a:gd name="connsiteX4" fmla="*/ 4584700 w 9207500"/>
              <a:gd name="connsiteY4" fmla="*/ 88900 h 793803"/>
              <a:gd name="connsiteX5" fmla="*/ 5886450 w 9207500"/>
              <a:gd name="connsiteY5" fmla="*/ 793750 h 793803"/>
              <a:gd name="connsiteX6" fmla="*/ 7150100 w 9207500"/>
              <a:gd name="connsiteY6" fmla="*/ 82550 h 793803"/>
              <a:gd name="connsiteX7" fmla="*/ 8413750 w 9207500"/>
              <a:gd name="connsiteY7" fmla="*/ 787400 h 793803"/>
              <a:gd name="connsiteX8" fmla="*/ 9207500 w 9207500"/>
              <a:gd name="connsiteY8" fmla="*/ 19050 h 793803"/>
              <a:gd name="connsiteX0" fmla="*/ 0 w 9207500"/>
              <a:gd name="connsiteY0" fmla="*/ 0 h 793803"/>
              <a:gd name="connsiteX1" fmla="*/ 736600 w 9207500"/>
              <a:gd name="connsiteY1" fmla="*/ 774700 h 793803"/>
              <a:gd name="connsiteX2" fmla="*/ 2025650 w 9207500"/>
              <a:gd name="connsiteY2" fmla="*/ 82550 h 793803"/>
              <a:gd name="connsiteX3" fmla="*/ 3346450 w 9207500"/>
              <a:gd name="connsiteY3" fmla="*/ 781050 h 793803"/>
              <a:gd name="connsiteX4" fmla="*/ 4584700 w 9207500"/>
              <a:gd name="connsiteY4" fmla="*/ 88900 h 793803"/>
              <a:gd name="connsiteX5" fmla="*/ 5886450 w 9207500"/>
              <a:gd name="connsiteY5" fmla="*/ 793750 h 793803"/>
              <a:gd name="connsiteX6" fmla="*/ 7150100 w 9207500"/>
              <a:gd name="connsiteY6" fmla="*/ 82550 h 793803"/>
              <a:gd name="connsiteX7" fmla="*/ 8413750 w 9207500"/>
              <a:gd name="connsiteY7" fmla="*/ 787400 h 793803"/>
              <a:gd name="connsiteX8" fmla="*/ 9207500 w 9207500"/>
              <a:gd name="connsiteY8" fmla="*/ 19050 h 793803"/>
              <a:gd name="connsiteX0" fmla="*/ 0 w 9207500"/>
              <a:gd name="connsiteY0" fmla="*/ 0 h 793806"/>
              <a:gd name="connsiteX1" fmla="*/ 736600 w 9207500"/>
              <a:gd name="connsiteY1" fmla="*/ 774700 h 793806"/>
              <a:gd name="connsiteX2" fmla="*/ 2025650 w 9207500"/>
              <a:gd name="connsiteY2" fmla="*/ 82550 h 793806"/>
              <a:gd name="connsiteX3" fmla="*/ 3346450 w 9207500"/>
              <a:gd name="connsiteY3" fmla="*/ 781050 h 793806"/>
              <a:gd name="connsiteX4" fmla="*/ 4584700 w 9207500"/>
              <a:gd name="connsiteY4" fmla="*/ 88900 h 793806"/>
              <a:gd name="connsiteX5" fmla="*/ 5886450 w 9207500"/>
              <a:gd name="connsiteY5" fmla="*/ 793750 h 793806"/>
              <a:gd name="connsiteX6" fmla="*/ 7150100 w 9207500"/>
              <a:gd name="connsiteY6" fmla="*/ 82550 h 793806"/>
              <a:gd name="connsiteX7" fmla="*/ 8413750 w 9207500"/>
              <a:gd name="connsiteY7" fmla="*/ 787400 h 793806"/>
              <a:gd name="connsiteX8" fmla="*/ 9207500 w 9207500"/>
              <a:gd name="connsiteY8" fmla="*/ 19050 h 793806"/>
              <a:gd name="connsiteX0" fmla="*/ 0 w 9207500"/>
              <a:gd name="connsiteY0" fmla="*/ 0 h 787516"/>
              <a:gd name="connsiteX1" fmla="*/ 736600 w 9207500"/>
              <a:gd name="connsiteY1" fmla="*/ 774700 h 787516"/>
              <a:gd name="connsiteX2" fmla="*/ 2025650 w 9207500"/>
              <a:gd name="connsiteY2" fmla="*/ 82550 h 787516"/>
              <a:gd name="connsiteX3" fmla="*/ 3346450 w 9207500"/>
              <a:gd name="connsiteY3" fmla="*/ 781050 h 787516"/>
              <a:gd name="connsiteX4" fmla="*/ 4584700 w 9207500"/>
              <a:gd name="connsiteY4" fmla="*/ 88900 h 787516"/>
              <a:gd name="connsiteX5" fmla="*/ 5880100 w 9207500"/>
              <a:gd name="connsiteY5" fmla="*/ 774700 h 787516"/>
              <a:gd name="connsiteX6" fmla="*/ 7150100 w 9207500"/>
              <a:gd name="connsiteY6" fmla="*/ 82550 h 787516"/>
              <a:gd name="connsiteX7" fmla="*/ 8413750 w 9207500"/>
              <a:gd name="connsiteY7" fmla="*/ 787400 h 787516"/>
              <a:gd name="connsiteX8" fmla="*/ 9207500 w 9207500"/>
              <a:gd name="connsiteY8" fmla="*/ 19050 h 787516"/>
              <a:gd name="connsiteX0" fmla="*/ 0 w 9207500"/>
              <a:gd name="connsiteY0" fmla="*/ 0 h 787516"/>
              <a:gd name="connsiteX1" fmla="*/ 736600 w 9207500"/>
              <a:gd name="connsiteY1" fmla="*/ 774700 h 787516"/>
              <a:gd name="connsiteX2" fmla="*/ 2025650 w 9207500"/>
              <a:gd name="connsiteY2" fmla="*/ 82550 h 787516"/>
              <a:gd name="connsiteX3" fmla="*/ 3346450 w 9207500"/>
              <a:gd name="connsiteY3" fmla="*/ 781050 h 787516"/>
              <a:gd name="connsiteX4" fmla="*/ 4584700 w 9207500"/>
              <a:gd name="connsiteY4" fmla="*/ 88900 h 787516"/>
              <a:gd name="connsiteX5" fmla="*/ 5880100 w 9207500"/>
              <a:gd name="connsiteY5" fmla="*/ 774700 h 787516"/>
              <a:gd name="connsiteX6" fmla="*/ 7150100 w 9207500"/>
              <a:gd name="connsiteY6" fmla="*/ 82550 h 787516"/>
              <a:gd name="connsiteX7" fmla="*/ 8413750 w 9207500"/>
              <a:gd name="connsiteY7" fmla="*/ 787400 h 787516"/>
              <a:gd name="connsiteX8" fmla="*/ 9207500 w 9207500"/>
              <a:gd name="connsiteY8" fmla="*/ 19050 h 787516"/>
              <a:gd name="connsiteX0" fmla="*/ 0 w 9207500"/>
              <a:gd name="connsiteY0" fmla="*/ 0 h 787517"/>
              <a:gd name="connsiteX1" fmla="*/ 736600 w 9207500"/>
              <a:gd name="connsiteY1" fmla="*/ 774700 h 787517"/>
              <a:gd name="connsiteX2" fmla="*/ 2025650 w 9207500"/>
              <a:gd name="connsiteY2" fmla="*/ 82550 h 787517"/>
              <a:gd name="connsiteX3" fmla="*/ 3346450 w 9207500"/>
              <a:gd name="connsiteY3" fmla="*/ 781050 h 787517"/>
              <a:gd name="connsiteX4" fmla="*/ 4584700 w 9207500"/>
              <a:gd name="connsiteY4" fmla="*/ 88900 h 787517"/>
              <a:gd name="connsiteX5" fmla="*/ 5880100 w 9207500"/>
              <a:gd name="connsiteY5" fmla="*/ 774700 h 787517"/>
              <a:gd name="connsiteX6" fmla="*/ 7162800 w 9207500"/>
              <a:gd name="connsiteY6" fmla="*/ 88900 h 787517"/>
              <a:gd name="connsiteX7" fmla="*/ 8413750 w 9207500"/>
              <a:gd name="connsiteY7" fmla="*/ 787400 h 787517"/>
              <a:gd name="connsiteX8" fmla="*/ 9207500 w 9207500"/>
              <a:gd name="connsiteY8" fmla="*/ 19050 h 787517"/>
              <a:gd name="connsiteX0" fmla="*/ 0 w 9207500"/>
              <a:gd name="connsiteY0" fmla="*/ 0 h 787517"/>
              <a:gd name="connsiteX1" fmla="*/ 736600 w 9207500"/>
              <a:gd name="connsiteY1" fmla="*/ 774700 h 787517"/>
              <a:gd name="connsiteX2" fmla="*/ 2025650 w 9207500"/>
              <a:gd name="connsiteY2" fmla="*/ 82550 h 787517"/>
              <a:gd name="connsiteX3" fmla="*/ 3346450 w 9207500"/>
              <a:gd name="connsiteY3" fmla="*/ 781050 h 787517"/>
              <a:gd name="connsiteX4" fmla="*/ 4584700 w 9207500"/>
              <a:gd name="connsiteY4" fmla="*/ 88900 h 787517"/>
              <a:gd name="connsiteX5" fmla="*/ 5880100 w 9207500"/>
              <a:gd name="connsiteY5" fmla="*/ 774700 h 787517"/>
              <a:gd name="connsiteX6" fmla="*/ 7162800 w 9207500"/>
              <a:gd name="connsiteY6" fmla="*/ 88900 h 787517"/>
              <a:gd name="connsiteX7" fmla="*/ 8413750 w 9207500"/>
              <a:gd name="connsiteY7" fmla="*/ 787400 h 787517"/>
              <a:gd name="connsiteX8" fmla="*/ 9207500 w 9207500"/>
              <a:gd name="connsiteY8" fmla="*/ 19050 h 787517"/>
              <a:gd name="connsiteX0" fmla="*/ 0 w 9207500"/>
              <a:gd name="connsiteY0" fmla="*/ 0 h 787517"/>
              <a:gd name="connsiteX1" fmla="*/ 736600 w 9207500"/>
              <a:gd name="connsiteY1" fmla="*/ 774700 h 787517"/>
              <a:gd name="connsiteX2" fmla="*/ 2025650 w 9207500"/>
              <a:gd name="connsiteY2" fmla="*/ 82550 h 787517"/>
              <a:gd name="connsiteX3" fmla="*/ 3346450 w 9207500"/>
              <a:gd name="connsiteY3" fmla="*/ 781050 h 787517"/>
              <a:gd name="connsiteX4" fmla="*/ 4584700 w 9207500"/>
              <a:gd name="connsiteY4" fmla="*/ 88900 h 787517"/>
              <a:gd name="connsiteX5" fmla="*/ 5880100 w 9207500"/>
              <a:gd name="connsiteY5" fmla="*/ 774700 h 787517"/>
              <a:gd name="connsiteX6" fmla="*/ 7162800 w 9207500"/>
              <a:gd name="connsiteY6" fmla="*/ 88900 h 787517"/>
              <a:gd name="connsiteX7" fmla="*/ 8413750 w 9207500"/>
              <a:gd name="connsiteY7" fmla="*/ 787400 h 787517"/>
              <a:gd name="connsiteX8" fmla="*/ 9207500 w 9207500"/>
              <a:gd name="connsiteY8" fmla="*/ 19050 h 787517"/>
              <a:gd name="connsiteX0" fmla="*/ 0 w 9207500"/>
              <a:gd name="connsiteY0" fmla="*/ 0 h 787517"/>
              <a:gd name="connsiteX1" fmla="*/ 736600 w 9207500"/>
              <a:gd name="connsiteY1" fmla="*/ 774700 h 787517"/>
              <a:gd name="connsiteX2" fmla="*/ 2025650 w 9207500"/>
              <a:gd name="connsiteY2" fmla="*/ 82550 h 787517"/>
              <a:gd name="connsiteX3" fmla="*/ 3346450 w 9207500"/>
              <a:gd name="connsiteY3" fmla="*/ 781050 h 787517"/>
              <a:gd name="connsiteX4" fmla="*/ 4584700 w 9207500"/>
              <a:gd name="connsiteY4" fmla="*/ 88900 h 787517"/>
              <a:gd name="connsiteX5" fmla="*/ 5899150 w 9207500"/>
              <a:gd name="connsiteY5" fmla="*/ 781050 h 787517"/>
              <a:gd name="connsiteX6" fmla="*/ 7162800 w 9207500"/>
              <a:gd name="connsiteY6" fmla="*/ 88900 h 787517"/>
              <a:gd name="connsiteX7" fmla="*/ 8413750 w 9207500"/>
              <a:gd name="connsiteY7" fmla="*/ 787400 h 787517"/>
              <a:gd name="connsiteX8" fmla="*/ 9207500 w 9207500"/>
              <a:gd name="connsiteY8" fmla="*/ 19050 h 787517"/>
              <a:gd name="connsiteX0" fmla="*/ 0 w 9207500"/>
              <a:gd name="connsiteY0" fmla="*/ 0 h 787517"/>
              <a:gd name="connsiteX1" fmla="*/ 736600 w 9207500"/>
              <a:gd name="connsiteY1" fmla="*/ 774700 h 787517"/>
              <a:gd name="connsiteX2" fmla="*/ 2025650 w 9207500"/>
              <a:gd name="connsiteY2" fmla="*/ 82550 h 787517"/>
              <a:gd name="connsiteX3" fmla="*/ 3346450 w 9207500"/>
              <a:gd name="connsiteY3" fmla="*/ 781050 h 787517"/>
              <a:gd name="connsiteX4" fmla="*/ 4584700 w 9207500"/>
              <a:gd name="connsiteY4" fmla="*/ 88900 h 787517"/>
              <a:gd name="connsiteX5" fmla="*/ 5899150 w 9207500"/>
              <a:gd name="connsiteY5" fmla="*/ 781050 h 787517"/>
              <a:gd name="connsiteX6" fmla="*/ 7162800 w 9207500"/>
              <a:gd name="connsiteY6" fmla="*/ 88900 h 787517"/>
              <a:gd name="connsiteX7" fmla="*/ 8413750 w 9207500"/>
              <a:gd name="connsiteY7" fmla="*/ 787400 h 787517"/>
              <a:gd name="connsiteX8" fmla="*/ 9207500 w 9207500"/>
              <a:gd name="connsiteY8" fmla="*/ 19050 h 787517"/>
              <a:gd name="connsiteX0" fmla="*/ 0 w 9207500"/>
              <a:gd name="connsiteY0" fmla="*/ 0 h 787517"/>
              <a:gd name="connsiteX1" fmla="*/ 736600 w 9207500"/>
              <a:gd name="connsiteY1" fmla="*/ 774700 h 787517"/>
              <a:gd name="connsiteX2" fmla="*/ 2025650 w 9207500"/>
              <a:gd name="connsiteY2" fmla="*/ 82550 h 787517"/>
              <a:gd name="connsiteX3" fmla="*/ 3346450 w 9207500"/>
              <a:gd name="connsiteY3" fmla="*/ 781050 h 787517"/>
              <a:gd name="connsiteX4" fmla="*/ 4584700 w 9207500"/>
              <a:gd name="connsiteY4" fmla="*/ 88900 h 787517"/>
              <a:gd name="connsiteX5" fmla="*/ 5899150 w 9207500"/>
              <a:gd name="connsiteY5" fmla="*/ 781050 h 787517"/>
              <a:gd name="connsiteX6" fmla="*/ 7162800 w 9207500"/>
              <a:gd name="connsiteY6" fmla="*/ 88900 h 787517"/>
              <a:gd name="connsiteX7" fmla="*/ 8413750 w 9207500"/>
              <a:gd name="connsiteY7" fmla="*/ 787400 h 787517"/>
              <a:gd name="connsiteX8" fmla="*/ 9207500 w 9207500"/>
              <a:gd name="connsiteY8" fmla="*/ 19050 h 787517"/>
              <a:gd name="connsiteX0" fmla="*/ 0 w 9207500"/>
              <a:gd name="connsiteY0" fmla="*/ 0 h 787517"/>
              <a:gd name="connsiteX1" fmla="*/ 736600 w 9207500"/>
              <a:gd name="connsiteY1" fmla="*/ 774700 h 787517"/>
              <a:gd name="connsiteX2" fmla="*/ 2025650 w 9207500"/>
              <a:gd name="connsiteY2" fmla="*/ 82550 h 787517"/>
              <a:gd name="connsiteX3" fmla="*/ 3346450 w 9207500"/>
              <a:gd name="connsiteY3" fmla="*/ 781050 h 787517"/>
              <a:gd name="connsiteX4" fmla="*/ 4584700 w 9207500"/>
              <a:gd name="connsiteY4" fmla="*/ 88900 h 787517"/>
              <a:gd name="connsiteX5" fmla="*/ 5899150 w 9207500"/>
              <a:gd name="connsiteY5" fmla="*/ 781050 h 787517"/>
              <a:gd name="connsiteX6" fmla="*/ 7162800 w 9207500"/>
              <a:gd name="connsiteY6" fmla="*/ 88900 h 787517"/>
              <a:gd name="connsiteX7" fmla="*/ 8413750 w 9207500"/>
              <a:gd name="connsiteY7" fmla="*/ 787400 h 787517"/>
              <a:gd name="connsiteX8" fmla="*/ 9207500 w 9207500"/>
              <a:gd name="connsiteY8" fmla="*/ 19050 h 787517"/>
              <a:gd name="connsiteX0" fmla="*/ 0 w 9207500"/>
              <a:gd name="connsiteY0" fmla="*/ 0 h 787514"/>
              <a:gd name="connsiteX1" fmla="*/ 736600 w 9207500"/>
              <a:gd name="connsiteY1" fmla="*/ 774700 h 787514"/>
              <a:gd name="connsiteX2" fmla="*/ 2025650 w 9207500"/>
              <a:gd name="connsiteY2" fmla="*/ 82550 h 787514"/>
              <a:gd name="connsiteX3" fmla="*/ 3346450 w 9207500"/>
              <a:gd name="connsiteY3" fmla="*/ 781050 h 787514"/>
              <a:gd name="connsiteX4" fmla="*/ 4584700 w 9207500"/>
              <a:gd name="connsiteY4" fmla="*/ 88900 h 787514"/>
              <a:gd name="connsiteX5" fmla="*/ 5899150 w 9207500"/>
              <a:gd name="connsiteY5" fmla="*/ 781050 h 787514"/>
              <a:gd name="connsiteX6" fmla="*/ 7162800 w 9207500"/>
              <a:gd name="connsiteY6" fmla="*/ 88900 h 787514"/>
              <a:gd name="connsiteX7" fmla="*/ 8413750 w 9207500"/>
              <a:gd name="connsiteY7" fmla="*/ 787400 h 787514"/>
              <a:gd name="connsiteX8" fmla="*/ 9207500 w 9207500"/>
              <a:gd name="connsiteY8" fmla="*/ 19050 h 787514"/>
              <a:gd name="connsiteX0" fmla="*/ 0 w 9207500"/>
              <a:gd name="connsiteY0" fmla="*/ 0 h 787514"/>
              <a:gd name="connsiteX1" fmla="*/ 736600 w 9207500"/>
              <a:gd name="connsiteY1" fmla="*/ 774700 h 787514"/>
              <a:gd name="connsiteX2" fmla="*/ 2025650 w 9207500"/>
              <a:gd name="connsiteY2" fmla="*/ 82550 h 787514"/>
              <a:gd name="connsiteX3" fmla="*/ 3346450 w 9207500"/>
              <a:gd name="connsiteY3" fmla="*/ 781050 h 787514"/>
              <a:gd name="connsiteX4" fmla="*/ 4584700 w 9207500"/>
              <a:gd name="connsiteY4" fmla="*/ 88900 h 787514"/>
              <a:gd name="connsiteX5" fmla="*/ 5899150 w 9207500"/>
              <a:gd name="connsiteY5" fmla="*/ 781050 h 787514"/>
              <a:gd name="connsiteX6" fmla="*/ 7162800 w 9207500"/>
              <a:gd name="connsiteY6" fmla="*/ 88900 h 787514"/>
              <a:gd name="connsiteX7" fmla="*/ 8413750 w 9207500"/>
              <a:gd name="connsiteY7" fmla="*/ 787400 h 787514"/>
              <a:gd name="connsiteX8" fmla="*/ 9207500 w 9207500"/>
              <a:gd name="connsiteY8" fmla="*/ 19050 h 787514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8"/>
              <a:gd name="connsiteX1" fmla="*/ 736600 w 9207500"/>
              <a:gd name="connsiteY1" fmla="*/ 774700 h 787408"/>
              <a:gd name="connsiteX2" fmla="*/ 2025650 w 9207500"/>
              <a:gd name="connsiteY2" fmla="*/ 82550 h 787408"/>
              <a:gd name="connsiteX3" fmla="*/ 3346450 w 9207500"/>
              <a:gd name="connsiteY3" fmla="*/ 781050 h 787408"/>
              <a:gd name="connsiteX4" fmla="*/ 4584700 w 9207500"/>
              <a:gd name="connsiteY4" fmla="*/ 88900 h 787408"/>
              <a:gd name="connsiteX5" fmla="*/ 5899150 w 9207500"/>
              <a:gd name="connsiteY5" fmla="*/ 781050 h 787408"/>
              <a:gd name="connsiteX6" fmla="*/ 7162800 w 9207500"/>
              <a:gd name="connsiteY6" fmla="*/ 88900 h 787408"/>
              <a:gd name="connsiteX7" fmla="*/ 8413750 w 9207500"/>
              <a:gd name="connsiteY7" fmla="*/ 787400 h 787408"/>
              <a:gd name="connsiteX8" fmla="*/ 9207500 w 9207500"/>
              <a:gd name="connsiteY8" fmla="*/ 19050 h 787408"/>
              <a:gd name="connsiteX0" fmla="*/ 0 w 9207500"/>
              <a:gd name="connsiteY0" fmla="*/ 0 h 787408"/>
              <a:gd name="connsiteX1" fmla="*/ 736600 w 9207500"/>
              <a:gd name="connsiteY1" fmla="*/ 774700 h 787408"/>
              <a:gd name="connsiteX2" fmla="*/ 2025650 w 9207500"/>
              <a:gd name="connsiteY2" fmla="*/ 82550 h 787408"/>
              <a:gd name="connsiteX3" fmla="*/ 3346450 w 9207500"/>
              <a:gd name="connsiteY3" fmla="*/ 781050 h 787408"/>
              <a:gd name="connsiteX4" fmla="*/ 4584700 w 9207500"/>
              <a:gd name="connsiteY4" fmla="*/ 88900 h 787408"/>
              <a:gd name="connsiteX5" fmla="*/ 5899150 w 9207500"/>
              <a:gd name="connsiteY5" fmla="*/ 781050 h 787408"/>
              <a:gd name="connsiteX6" fmla="*/ 7162800 w 9207500"/>
              <a:gd name="connsiteY6" fmla="*/ 88900 h 787408"/>
              <a:gd name="connsiteX7" fmla="*/ 8413750 w 9207500"/>
              <a:gd name="connsiteY7" fmla="*/ 787400 h 787408"/>
              <a:gd name="connsiteX8" fmla="*/ 9207500 w 9207500"/>
              <a:gd name="connsiteY8" fmla="*/ 19050 h 787408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87400"/>
              <a:gd name="connsiteX1" fmla="*/ 736600 w 9207500"/>
              <a:gd name="connsiteY1" fmla="*/ 774700 h 787400"/>
              <a:gd name="connsiteX2" fmla="*/ 2025650 w 9207500"/>
              <a:gd name="connsiteY2" fmla="*/ 82550 h 787400"/>
              <a:gd name="connsiteX3" fmla="*/ 3346450 w 9207500"/>
              <a:gd name="connsiteY3" fmla="*/ 781050 h 787400"/>
              <a:gd name="connsiteX4" fmla="*/ 4584700 w 9207500"/>
              <a:gd name="connsiteY4" fmla="*/ 88900 h 787400"/>
              <a:gd name="connsiteX5" fmla="*/ 5899150 w 9207500"/>
              <a:gd name="connsiteY5" fmla="*/ 781050 h 787400"/>
              <a:gd name="connsiteX6" fmla="*/ 7162800 w 9207500"/>
              <a:gd name="connsiteY6" fmla="*/ 88900 h 787400"/>
              <a:gd name="connsiteX7" fmla="*/ 8413750 w 9207500"/>
              <a:gd name="connsiteY7" fmla="*/ 787400 h 787400"/>
              <a:gd name="connsiteX8" fmla="*/ 9207500 w 9207500"/>
              <a:gd name="connsiteY8" fmla="*/ 19050 h 787400"/>
              <a:gd name="connsiteX0" fmla="*/ 0 w 9207500"/>
              <a:gd name="connsiteY0" fmla="*/ 0 h 793327"/>
              <a:gd name="connsiteX1" fmla="*/ 740285 w 9207500"/>
              <a:gd name="connsiteY1" fmla="*/ 793122 h 793327"/>
              <a:gd name="connsiteX2" fmla="*/ 2025650 w 9207500"/>
              <a:gd name="connsiteY2" fmla="*/ 82550 h 793327"/>
              <a:gd name="connsiteX3" fmla="*/ 3346450 w 9207500"/>
              <a:gd name="connsiteY3" fmla="*/ 781050 h 793327"/>
              <a:gd name="connsiteX4" fmla="*/ 4584700 w 9207500"/>
              <a:gd name="connsiteY4" fmla="*/ 88900 h 793327"/>
              <a:gd name="connsiteX5" fmla="*/ 5899150 w 9207500"/>
              <a:gd name="connsiteY5" fmla="*/ 781050 h 793327"/>
              <a:gd name="connsiteX6" fmla="*/ 7162800 w 9207500"/>
              <a:gd name="connsiteY6" fmla="*/ 88900 h 793327"/>
              <a:gd name="connsiteX7" fmla="*/ 8413750 w 9207500"/>
              <a:gd name="connsiteY7" fmla="*/ 787400 h 793327"/>
              <a:gd name="connsiteX8" fmla="*/ 9207500 w 9207500"/>
              <a:gd name="connsiteY8" fmla="*/ 19050 h 793327"/>
              <a:gd name="connsiteX0" fmla="*/ 0 w 9207500"/>
              <a:gd name="connsiteY0" fmla="*/ 0 h 789644"/>
              <a:gd name="connsiteX1" fmla="*/ 743969 w 9207500"/>
              <a:gd name="connsiteY1" fmla="*/ 789437 h 789644"/>
              <a:gd name="connsiteX2" fmla="*/ 2025650 w 9207500"/>
              <a:gd name="connsiteY2" fmla="*/ 82550 h 789644"/>
              <a:gd name="connsiteX3" fmla="*/ 3346450 w 9207500"/>
              <a:gd name="connsiteY3" fmla="*/ 781050 h 789644"/>
              <a:gd name="connsiteX4" fmla="*/ 4584700 w 9207500"/>
              <a:gd name="connsiteY4" fmla="*/ 88900 h 789644"/>
              <a:gd name="connsiteX5" fmla="*/ 5899150 w 9207500"/>
              <a:gd name="connsiteY5" fmla="*/ 781050 h 789644"/>
              <a:gd name="connsiteX6" fmla="*/ 7162800 w 9207500"/>
              <a:gd name="connsiteY6" fmla="*/ 88900 h 789644"/>
              <a:gd name="connsiteX7" fmla="*/ 8413750 w 9207500"/>
              <a:gd name="connsiteY7" fmla="*/ 787400 h 789644"/>
              <a:gd name="connsiteX8" fmla="*/ 9207500 w 9207500"/>
              <a:gd name="connsiteY8" fmla="*/ 19050 h 789644"/>
              <a:gd name="connsiteX0" fmla="*/ 0 w 9207500"/>
              <a:gd name="connsiteY0" fmla="*/ 0 h 789437"/>
              <a:gd name="connsiteX1" fmla="*/ 743969 w 9207500"/>
              <a:gd name="connsiteY1" fmla="*/ 789437 h 789437"/>
              <a:gd name="connsiteX2" fmla="*/ 2025650 w 9207500"/>
              <a:gd name="connsiteY2" fmla="*/ 82550 h 789437"/>
              <a:gd name="connsiteX3" fmla="*/ 3346450 w 9207500"/>
              <a:gd name="connsiteY3" fmla="*/ 781050 h 789437"/>
              <a:gd name="connsiteX4" fmla="*/ 4584700 w 9207500"/>
              <a:gd name="connsiteY4" fmla="*/ 88900 h 789437"/>
              <a:gd name="connsiteX5" fmla="*/ 5899150 w 9207500"/>
              <a:gd name="connsiteY5" fmla="*/ 781050 h 789437"/>
              <a:gd name="connsiteX6" fmla="*/ 7162800 w 9207500"/>
              <a:gd name="connsiteY6" fmla="*/ 88900 h 789437"/>
              <a:gd name="connsiteX7" fmla="*/ 8413750 w 9207500"/>
              <a:gd name="connsiteY7" fmla="*/ 787400 h 789437"/>
              <a:gd name="connsiteX8" fmla="*/ 9207500 w 9207500"/>
              <a:gd name="connsiteY8" fmla="*/ 19050 h 789437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789445"/>
              <a:gd name="connsiteX1" fmla="*/ 743969 w 9207500"/>
              <a:gd name="connsiteY1" fmla="*/ 789437 h 789445"/>
              <a:gd name="connsiteX2" fmla="*/ 2025650 w 9207500"/>
              <a:gd name="connsiteY2" fmla="*/ 82550 h 789445"/>
              <a:gd name="connsiteX3" fmla="*/ 3346450 w 9207500"/>
              <a:gd name="connsiteY3" fmla="*/ 781050 h 789445"/>
              <a:gd name="connsiteX4" fmla="*/ 4584700 w 9207500"/>
              <a:gd name="connsiteY4" fmla="*/ 88900 h 789445"/>
              <a:gd name="connsiteX5" fmla="*/ 5899150 w 9207500"/>
              <a:gd name="connsiteY5" fmla="*/ 781050 h 789445"/>
              <a:gd name="connsiteX6" fmla="*/ 7162800 w 9207500"/>
              <a:gd name="connsiteY6" fmla="*/ 88900 h 789445"/>
              <a:gd name="connsiteX7" fmla="*/ 8413750 w 9207500"/>
              <a:gd name="connsiteY7" fmla="*/ 787400 h 789445"/>
              <a:gd name="connsiteX8" fmla="*/ 9207500 w 9207500"/>
              <a:gd name="connsiteY8" fmla="*/ 19050 h 789445"/>
              <a:gd name="connsiteX0" fmla="*/ 0 w 9207500"/>
              <a:gd name="connsiteY0" fmla="*/ 0 h 803418"/>
              <a:gd name="connsiteX1" fmla="*/ 743969 w 9207500"/>
              <a:gd name="connsiteY1" fmla="*/ 789437 h 803418"/>
              <a:gd name="connsiteX2" fmla="*/ 2025650 w 9207500"/>
              <a:gd name="connsiteY2" fmla="*/ 82550 h 803418"/>
              <a:gd name="connsiteX3" fmla="*/ 3307764 w 9207500"/>
              <a:gd name="connsiteY3" fmla="*/ 803156 h 803418"/>
              <a:gd name="connsiteX4" fmla="*/ 4584700 w 9207500"/>
              <a:gd name="connsiteY4" fmla="*/ 88900 h 803418"/>
              <a:gd name="connsiteX5" fmla="*/ 5899150 w 9207500"/>
              <a:gd name="connsiteY5" fmla="*/ 781050 h 803418"/>
              <a:gd name="connsiteX6" fmla="*/ 7162800 w 9207500"/>
              <a:gd name="connsiteY6" fmla="*/ 88900 h 803418"/>
              <a:gd name="connsiteX7" fmla="*/ 8413750 w 9207500"/>
              <a:gd name="connsiteY7" fmla="*/ 787400 h 803418"/>
              <a:gd name="connsiteX8" fmla="*/ 9207500 w 9207500"/>
              <a:gd name="connsiteY8" fmla="*/ 19050 h 803418"/>
              <a:gd name="connsiteX0" fmla="*/ 0 w 9207500"/>
              <a:gd name="connsiteY0" fmla="*/ 0 h 803415"/>
              <a:gd name="connsiteX1" fmla="*/ 743969 w 9207500"/>
              <a:gd name="connsiteY1" fmla="*/ 789437 h 803415"/>
              <a:gd name="connsiteX2" fmla="*/ 2025650 w 9207500"/>
              <a:gd name="connsiteY2" fmla="*/ 82550 h 803415"/>
              <a:gd name="connsiteX3" fmla="*/ 3307764 w 9207500"/>
              <a:gd name="connsiteY3" fmla="*/ 803156 h 803415"/>
              <a:gd name="connsiteX4" fmla="*/ 4584700 w 9207500"/>
              <a:gd name="connsiteY4" fmla="*/ 88900 h 803415"/>
              <a:gd name="connsiteX5" fmla="*/ 5899150 w 9207500"/>
              <a:gd name="connsiteY5" fmla="*/ 781050 h 803415"/>
              <a:gd name="connsiteX6" fmla="*/ 7162800 w 9207500"/>
              <a:gd name="connsiteY6" fmla="*/ 88900 h 803415"/>
              <a:gd name="connsiteX7" fmla="*/ 8413750 w 9207500"/>
              <a:gd name="connsiteY7" fmla="*/ 787400 h 803415"/>
              <a:gd name="connsiteX8" fmla="*/ 9207500 w 9207500"/>
              <a:gd name="connsiteY8" fmla="*/ 19050 h 803415"/>
              <a:gd name="connsiteX0" fmla="*/ 0 w 9207500"/>
              <a:gd name="connsiteY0" fmla="*/ 0 h 803432"/>
              <a:gd name="connsiteX1" fmla="*/ 743969 w 9207500"/>
              <a:gd name="connsiteY1" fmla="*/ 789437 h 803432"/>
              <a:gd name="connsiteX2" fmla="*/ 2025650 w 9207500"/>
              <a:gd name="connsiteY2" fmla="*/ 82550 h 803432"/>
              <a:gd name="connsiteX3" fmla="*/ 3307764 w 9207500"/>
              <a:gd name="connsiteY3" fmla="*/ 803156 h 803432"/>
              <a:gd name="connsiteX4" fmla="*/ 4584700 w 9207500"/>
              <a:gd name="connsiteY4" fmla="*/ 88900 h 803432"/>
              <a:gd name="connsiteX5" fmla="*/ 5899150 w 9207500"/>
              <a:gd name="connsiteY5" fmla="*/ 781050 h 803432"/>
              <a:gd name="connsiteX6" fmla="*/ 7162800 w 9207500"/>
              <a:gd name="connsiteY6" fmla="*/ 88900 h 803432"/>
              <a:gd name="connsiteX7" fmla="*/ 8413750 w 9207500"/>
              <a:gd name="connsiteY7" fmla="*/ 787400 h 803432"/>
              <a:gd name="connsiteX8" fmla="*/ 9207500 w 9207500"/>
              <a:gd name="connsiteY8" fmla="*/ 19050 h 803432"/>
              <a:gd name="connsiteX0" fmla="*/ 0 w 9207500"/>
              <a:gd name="connsiteY0" fmla="*/ 0 h 803156"/>
              <a:gd name="connsiteX1" fmla="*/ 743969 w 9207500"/>
              <a:gd name="connsiteY1" fmla="*/ 789437 h 803156"/>
              <a:gd name="connsiteX2" fmla="*/ 2025650 w 9207500"/>
              <a:gd name="connsiteY2" fmla="*/ 82550 h 803156"/>
              <a:gd name="connsiteX3" fmla="*/ 3307764 w 9207500"/>
              <a:gd name="connsiteY3" fmla="*/ 803156 h 803156"/>
              <a:gd name="connsiteX4" fmla="*/ 4584700 w 9207500"/>
              <a:gd name="connsiteY4" fmla="*/ 88900 h 803156"/>
              <a:gd name="connsiteX5" fmla="*/ 5899150 w 9207500"/>
              <a:gd name="connsiteY5" fmla="*/ 781050 h 803156"/>
              <a:gd name="connsiteX6" fmla="*/ 7162800 w 9207500"/>
              <a:gd name="connsiteY6" fmla="*/ 88900 h 803156"/>
              <a:gd name="connsiteX7" fmla="*/ 8413750 w 9207500"/>
              <a:gd name="connsiteY7" fmla="*/ 787400 h 803156"/>
              <a:gd name="connsiteX8" fmla="*/ 9207500 w 9207500"/>
              <a:gd name="connsiteY8" fmla="*/ 19050 h 803156"/>
              <a:gd name="connsiteX0" fmla="*/ 0 w 9207500"/>
              <a:gd name="connsiteY0" fmla="*/ 0 h 803156"/>
              <a:gd name="connsiteX1" fmla="*/ 743969 w 9207500"/>
              <a:gd name="connsiteY1" fmla="*/ 789437 h 803156"/>
              <a:gd name="connsiteX2" fmla="*/ 2025650 w 9207500"/>
              <a:gd name="connsiteY2" fmla="*/ 82550 h 803156"/>
              <a:gd name="connsiteX3" fmla="*/ 3307764 w 9207500"/>
              <a:gd name="connsiteY3" fmla="*/ 803156 h 803156"/>
              <a:gd name="connsiteX4" fmla="*/ 4584700 w 9207500"/>
              <a:gd name="connsiteY4" fmla="*/ 88900 h 803156"/>
              <a:gd name="connsiteX5" fmla="*/ 5899150 w 9207500"/>
              <a:gd name="connsiteY5" fmla="*/ 781050 h 803156"/>
              <a:gd name="connsiteX6" fmla="*/ 7162800 w 9207500"/>
              <a:gd name="connsiteY6" fmla="*/ 88900 h 803156"/>
              <a:gd name="connsiteX7" fmla="*/ 8413750 w 9207500"/>
              <a:gd name="connsiteY7" fmla="*/ 787400 h 803156"/>
              <a:gd name="connsiteX8" fmla="*/ 9207500 w 9207500"/>
              <a:gd name="connsiteY8" fmla="*/ 19050 h 803156"/>
              <a:gd name="connsiteX0" fmla="*/ 0 w 9207500"/>
              <a:gd name="connsiteY0" fmla="*/ 0 h 803156"/>
              <a:gd name="connsiteX1" fmla="*/ 743969 w 9207500"/>
              <a:gd name="connsiteY1" fmla="*/ 789437 h 803156"/>
              <a:gd name="connsiteX2" fmla="*/ 2025650 w 9207500"/>
              <a:gd name="connsiteY2" fmla="*/ 82550 h 803156"/>
              <a:gd name="connsiteX3" fmla="*/ 3307764 w 9207500"/>
              <a:gd name="connsiteY3" fmla="*/ 803156 h 803156"/>
              <a:gd name="connsiteX4" fmla="*/ 4584700 w 9207500"/>
              <a:gd name="connsiteY4" fmla="*/ 88900 h 803156"/>
              <a:gd name="connsiteX5" fmla="*/ 5899150 w 9207500"/>
              <a:gd name="connsiteY5" fmla="*/ 781050 h 803156"/>
              <a:gd name="connsiteX6" fmla="*/ 7162800 w 9207500"/>
              <a:gd name="connsiteY6" fmla="*/ 88900 h 803156"/>
              <a:gd name="connsiteX7" fmla="*/ 8413750 w 9207500"/>
              <a:gd name="connsiteY7" fmla="*/ 787400 h 803156"/>
              <a:gd name="connsiteX8" fmla="*/ 9207500 w 9207500"/>
              <a:gd name="connsiteY8" fmla="*/ 19050 h 803156"/>
              <a:gd name="connsiteX0" fmla="*/ 0 w 9207500"/>
              <a:gd name="connsiteY0" fmla="*/ 0 h 803156"/>
              <a:gd name="connsiteX1" fmla="*/ 743969 w 9207500"/>
              <a:gd name="connsiteY1" fmla="*/ 789437 h 803156"/>
              <a:gd name="connsiteX2" fmla="*/ 2025650 w 9207500"/>
              <a:gd name="connsiteY2" fmla="*/ 82550 h 803156"/>
              <a:gd name="connsiteX3" fmla="*/ 3307764 w 9207500"/>
              <a:gd name="connsiteY3" fmla="*/ 803156 h 803156"/>
              <a:gd name="connsiteX4" fmla="*/ 4584700 w 9207500"/>
              <a:gd name="connsiteY4" fmla="*/ 88900 h 803156"/>
              <a:gd name="connsiteX5" fmla="*/ 5899150 w 9207500"/>
              <a:gd name="connsiteY5" fmla="*/ 781050 h 803156"/>
              <a:gd name="connsiteX6" fmla="*/ 7162800 w 9207500"/>
              <a:gd name="connsiteY6" fmla="*/ 88900 h 803156"/>
              <a:gd name="connsiteX7" fmla="*/ 8413750 w 9207500"/>
              <a:gd name="connsiteY7" fmla="*/ 787400 h 803156"/>
              <a:gd name="connsiteX8" fmla="*/ 9207500 w 9207500"/>
              <a:gd name="connsiteY8" fmla="*/ 19050 h 803156"/>
              <a:gd name="connsiteX0" fmla="*/ 0 w 9207500"/>
              <a:gd name="connsiteY0" fmla="*/ 0 h 803166"/>
              <a:gd name="connsiteX1" fmla="*/ 743969 w 9207500"/>
              <a:gd name="connsiteY1" fmla="*/ 789437 h 803166"/>
              <a:gd name="connsiteX2" fmla="*/ 2025650 w 9207500"/>
              <a:gd name="connsiteY2" fmla="*/ 82550 h 803166"/>
              <a:gd name="connsiteX3" fmla="*/ 3307764 w 9207500"/>
              <a:gd name="connsiteY3" fmla="*/ 803156 h 803166"/>
              <a:gd name="connsiteX4" fmla="*/ 4584700 w 9207500"/>
              <a:gd name="connsiteY4" fmla="*/ 88900 h 803166"/>
              <a:gd name="connsiteX5" fmla="*/ 5899150 w 9207500"/>
              <a:gd name="connsiteY5" fmla="*/ 781050 h 803166"/>
              <a:gd name="connsiteX6" fmla="*/ 7162800 w 9207500"/>
              <a:gd name="connsiteY6" fmla="*/ 88900 h 803166"/>
              <a:gd name="connsiteX7" fmla="*/ 8413750 w 9207500"/>
              <a:gd name="connsiteY7" fmla="*/ 787400 h 803166"/>
              <a:gd name="connsiteX8" fmla="*/ 9207500 w 9207500"/>
              <a:gd name="connsiteY8" fmla="*/ 19050 h 803166"/>
              <a:gd name="connsiteX0" fmla="*/ 0 w 9207500"/>
              <a:gd name="connsiteY0" fmla="*/ 0 h 803163"/>
              <a:gd name="connsiteX1" fmla="*/ 743969 w 9207500"/>
              <a:gd name="connsiteY1" fmla="*/ 789437 h 803163"/>
              <a:gd name="connsiteX2" fmla="*/ 2025650 w 9207500"/>
              <a:gd name="connsiteY2" fmla="*/ 82550 h 803163"/>
              <a:gd name="connsiteX3" fmla="*/ 3307764 w 9207500"/>
              <a:gd name="connsiteY3" fmla="*/ 803156 h 803163"/>
              <a:gd name="connsiteX4" fmla="*/ 4584700 w 9207500"/>
              <a:gd name="connsiteY4" fmla="*/ 88900 h 803163"/>
              <a:gd name="connsiteX5" fmla="*/ 5899150 w 9207500"/>
              <a:gd name="connsiteY5" fmla="*/ 781050 h 803163"/>
              <a:gd name="connsiteX6" fmla="*/ 7162800 w 9207500"/>
              <a:gd name="connsiteY6" fmla="*/ 88900 h 803163"/>
              <a:gd name="connsiteX7" fmla="*/ 8413750 w 9207500"/>
              <a:gd name="connsiteY7" fmla="*/ 787400 h 803163"/>
              <a:gd name="connsiteX8" fmla="*/ 9207500 w 9207500"/>
              <a:gd name="connsiteY8" fmla="*/ 19050 h 803163"/>
              <a:gd name="connsiteX0" fmla="*/ 0 w 9207500"/>
              <a:gd name="connsiteY0" fmla="*/ 0 h 803162"/>
              <a:gd name="connsiteX1" fmla="*/ 743969 w 9207500"/>
              <a:gd name="connsiteY1" fmla="*/ 789437 h 803162"/>
              <a:gd name="connsiteX2" fmla="*/ 2025650 w 9207500"/>
              <a:gd name="connsiteY2" fmla="*/ 82550 h 803162"/>
              <a:gd name="connsiteX3" fmla="*/ 3307764 w 9207500"/>
              <a:gd name="connsiteY3" fmla="*/ 803156 h 803162"/>
              <a:gd name="connsiteX4" fmla="*/ 4584700 w 9207500"/>
              <a:gd name="connsiteY4" fmla="*/ 88900 h 803162"/>
              <a:gd name="connsiteX5" fmla="*/ 5899150 w 9207500"/>
              <a:gd name="connsiteY5" fmla="*/ 781050 h 803162"/>
              <a:gd name="connsiteX6" fmla="*/ 7162800 w 9207500"/>
              <a:gd name="connsiteY6" fmla="*/ 88900 h 803162"/>
              <a:gd name="connsiteX7" fmla="*/ 8413750 w 9207500"/>
              <a:gd name="connsiteY7" fmla="*/ 787400 h 803162"/>
              <a:gd name="connsiteX8" fmla="*/ 9207500 w 9207500"/>
              <a:gd name="connsiteY8" fmla="*/ 19050 h 803162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899150 w 9207500"/>
              <a:gd name="connsiteY5" fmla="*/ 781050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899150 w 9207500"/>
              <a:gd name="connsiteY5" fmla="*/ 781050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899150 w 9207500"/>
              <a:gd name="connsiteY5" fmla="*/ 781050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65468 w 9207500"/>
              <a:gd name="connsiteY5" fmla="*/ 797630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65468 w 9207500"/>
              <a:gd name="connsiteY5" fmla="*/ 797630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65468 w 9207500"/>
              <a:gd name="connsiteY5" fmla="*/ 797630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65468 w 9207500"/>
              <a:gd name="connsiteY5" fmla="*/ 797630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65468 w 9207500"/>
              <a:gd name="connsiteY5" fmla="*/ 797630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278"/>
              <a:gd name="connsiteX1" fmla="*/ 743969 w 9207500"/>
              <a:gd name="connsiteY1" fmla="*/ 789437 h 803278"/>
              <a:gd name="connsiteX2" fmla="*/ 2025650 w 9207500"/>
              <a:gd name="connsiteY2" fmla="*/ 82550 h 803278"/>
              <a:gd name="connsiteX3" fmla="*/ 3307764 w 9207500"/>
              <a:gd name="connsiteY3" fmla="*/ 803156 h 803278"/>
              <a:gd name="connsiteX4" fmla="*/ 4584700 w 9207500"/>
              <a:gd name="connsiteY4" fmla="*/ 88900 h 803278"/>
              <a:gd name="connsiteX5" fmla="*/ 5899151 w 9207500"/>
              <a:gd name="connsiteY5" fmla="*/ 803156 h 803278"/>
              <a:gd name="connsiteX6" fmla="*/ 7162800 w 9207500"/>
              <a:gd name="connsiteY6" fmla="*/ 88900 h 803278"/>
              <a:gd name="connsiteX7" fmla="*/ 8413750 w 9207500"/>
              <a:gd name="connsiteY7" fmla="*/ 787400 h 803278"/>
              <a:gd name="connsiteX8" fmla="*/ 9207500 w 9207500"/>
              <a:gd name="connsiteY8" fmla="*/ 19050 h 803278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3750 w 9207500"/>
              <a:gd name="connsiteY7" fmla="*/ 787400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7435 w 9207500"/>
              <a:gd name="connsiteY7" fmla="*/ 798453 h 803161"/>
              <a:gd name="connsiteX8" fmla="*/ 9207500 w 9207500"/>
              <a:gd name="connsiteY8" fmla="*/ 19050 h 803161"/>
              <a:gd name="connsiteX0" fmla="*/ 0 w 9207500"/>
              <a:gd name="connsiteY0" fmla="*/ 0 h 803161"/>
              <a:gd name="connsiteX1" fmla="*/ 743969 w 9207500"/>
              <a:gd name="connsiteY1" fmla="*/ 789437 h 803161"/>
              <a:gd name="connsiteX2" fmla="*/ 2025650 w 9207500"/>
              <a:gd name="connsiteY2" fmla="*/ 82550 h 803161"/>
              <a:gd name="connsiteX3" fmla="*/ 3307764 w 9207500"/>
              <a:gd name="connsiteY3" fmla="*/ 803156 h 803161"/>
              <a:gd name="connsiteX4" fmla="*/ 4584700 w 9207500"/>
              <a:gd name="connsiteY4" fmla="*/ 88900 h 803161"/>
              <a:gd name="connsiteX5" fmla="*/ 5926783 w 9207500"/>
              <a:gd name="connsiteY5" fmla="*/ 797629 h 803161"/>
              <a:gd name="connsiteX6" fmla="*/ 7162800 w 9207500"/>
              <a:gd name="connsiteY6" fmla="*/ 88900 h 803161"/>
              <a:gd name="connsiteX7" fmla="*/ 8417435 w 9207500"/>
              <a:gd name="connsiteY7" fmla="*/ 798453 h 803161"/>
              <a:gd name="connsiteX8" fmla="*/ 9207500 w 9207500"/>
              <a:gd name="connsiteY8" fmla="*/ 19050 h 803161"/>
              <a:gd name="connsiteX0" fmla="*/ 0 w 9207500"/>
              <a:gd name="connsiteY0" fmla="*/ 0 h 805028"/>
              <a:gd name="connsiteX1" fmla="*/ 743969 w 9207500"/>
              <a:gd name="connsiteY1" fmla="*/ 789437 h 805028"/>
              <a:gd name="connsiteX2" fmla="*/ 2025650 w 9207500"/>
              <a:gd name="connsiteY2" fmla="*/ 82550 h 805028"/>
              <a:gd name="connsiteX3" fmla="*/ 3307764 w 9207500"/>
              <a:gd name="connsiteY3" fmla="*/ 803156 h 805028"/>
              <a:gd name="connsiteX4" fmla="*/ 4584700 w 9207500"/>
              <a:gd name="connsiteY4" fmla="*/ 88900 h 805028"/>
              <a:gd name="connsiteX5" fmla="*/ 5842044 w 9207500"/>
              <a:gd name="connsiteY5" fmla="*/ 804998 h 805028"/>
              <a:gd name="connsiteX6" fmla="*/ 7162800 w 9207500"/>
              <a:gd name="connsiteY6" fmla="*/ 88900 h 805028"/>
              <a:gd name="connsiteX7" fmla="*/ 8417435 w 9207500"/>
              <a:gd name="connsiteY7" fmla="*/ 798453 h 805028"/>
              <a:gd name="connsiteX8" fmla="*/ 9207500 w 9207500"/>
              <a:gd name="connsiteY8" fmla="*/ 19050 h 805028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6"/>
              <a:gd name="connsiteX1" fmla="*/ 743969 w 9207500"/>
              <a:gd name="connsiteY1" fmla="*/ 789437 h 805086"/>
              <a:gd name="connsiteX2" fmla="*/ 2025650 w 9207500"/>
              <a:gd name="connsiteY2" fmla="*/ 82550 h 805086"/>
              <a:gd name="connsiteX3" fmla="*/ 3307764 w 9207500"/>
              <a:gd name="connsiteY3" fmla="*/ 803156 h 805086"/>
              <a:gd name="connsiteX4" fmla="*/ 4584700 w 9207500"/>
              <a:gd name="connsiteY4" fmla="*/ 88900 h 805086"/>
              <a:gd name="connsiteX5" fmla="*/ 5842044 w 9207500"/>
              <a:gd name="connsiteY5" fmla="*/ 804998 h 805086"/>
              <a:gd name="connsiteX6" fmla="*/ 7162800 w 9207500"/>
              <a:gd name="connsiteY6" fmla="*/ 88900 h 805086"/>
              <a:gd name="connsiteX7" fmla="*/ 8417435 w 9207500"/>
              <a:gd name="connsiteY7" fmla="*/ 798453 h 805086"/>
              <a:gd name="connsiteX8" fmla="*/ 9207500 w 9207500"/>
              <a:gd name="connsiteY8" fmla="*/ 19050 h 805086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087"/>
              <a:gd name="connsiteX1" fmla="*/ 743969 w 9207500"/>
              <a:gd name="connsiteY1" fmla="*/ 789437 h 805087"/>
              <a:gd name="connsiteX2" fmla="*/ 2025650 w 9207500"/>
              <a:gd name="connsiteY2" fmla="*/ 82550 h 805087"/>
              <a:gd name="connsiteX3" fmla="*/ 3307764 w 9207500"/>
              <a:gd name="connsiteY3" fmla="*/ 803156 h 805087"/>
              <a:gd name="connsiteX4" fmla="*/ 4584700 w 9207500"/>
              <a:gd name="connsiteY4" fmla="*/ 88900 h 805087"/>
              <a:gd name="connsiteX5" fmla="*/ 5842044 w 9207500"/>
              <a:gd name="connsiteY5" fmla="*/ 804998 h 805087"/>
              <a:gd name="connsiteX6" fmla="*/ 7162800 w 9207500"/>
              <a:gd name="connsiteY6" fmla="*/ 88900 h 805087"/>
              <a:gd name="connsiteX7" fmla="*/ 8417435 w 9207500"/>
              <a:gd name="connsiteY7" fmla="*/ 798453 h 805087"/>
              <a:gd name="connsiteX8" fmla="*/ 9207500 w 9207500"/>
              <a:gd name="connsiteY8" fmla="*/ 19050 h 805087"/>
              <a:gd name="connsiteX0" fmla="*/ 0 w 9207500"/>
              <a:gd name="connsiteY0" fmla="*/ 0 h 805880"/>
              <a:gd name="connsiteX1" fmla="*/ 743969 w 9207500"/>
              <a:gd name="connsiteY1" fmla="*/ 789437 h 805880"/>
              <a:gd name="connsiteX2" fmla="*/ 2025650 w 9207500"/>
              <a:gd name="connsiteY2" fmla="*/ 82550 h 805880"/>
              <a:gd name="connsiteX3" fmla="*/ 3307764 w 9207500"/>
              <a:gd name="connsiteY3" fmla="*/ 803156 h 805880"/>
              <a:gd name="connsiteX4" fmla="*/ 4584700 w 9207500"/>
              <a:gd name="connsiteY4" fmla="*/ 88900 h 805880"/>
              <a:gd name="connsiteX5" fmla="*/ 5842044 w 9207500"/>
              <a:gd name="connsiteY5" fmla="*/ 804998 h 805880"/>
              <a:gd name="connsiteX6" fmla="*/ 7162800 w 9207500"/>
              <a:gd name="connsiteY6" fmla="*/ 88900 h 805880"/>
              <a:gd name="connsiteX7" fmla="*/ 8376908 w 9207500"/>
              <a:gd name="connsiteY7" fmla="*/ 805822 h 805880"/>
              <a:gd name="connsiteX8" fmla="*/ 9207500 w 9207500"/>
              <a:gd name="connsiteY8" fmla="*/ 19050 h 805880"/>
              <a:gd name="connsiteX0" fmla="*/ 0 w 9207500"/>
              <a:gd name="connsiteY0" fmla="*/ 0 h 805845"/>
              <a:gd name="connsiteX1" fmla="*/ 743969 w 9207500"/>
              <a:gd name="connsiteY1" fmla="*/ 789437 h 805845"/>
              <a:gd name="connsiteX2" fmla="*/ 2025650 w 9207500"/>
              <a:gd name="connsiteY2" fmla="*/ 82550 h 805845"/>
              <a:gd name="connsiteX3" fmla="*/ 3307764 w 9207500"/>
              <a:gd name="connsiteY3" fmla="*/ 803156 h 805845"/>
              <a:gd name="connsiteX4" fmla="*/ 4584700 w 9207500"/>
              <a:gd name="connsiteY4" fmla="*/ 88900 h 805845"/>
              <a:gd name="connsiteX5" fmla="*/ 5842044 w 9207500"/>
              <a:gd name="connsiteY5" fmla="*/ 804998 h 805845"/>
              <a:gd name="connsiteX6" fmla="*/ 7162800 w 9207500"/>
              <a:gd name="connsiteY6" fmla="*/ 88900 h 805845"/>
              <a:gd name="connsiteX7" fmla="*/ 8376908 w 9207500"/>
              <a:gd name="connsiteY7" fmla="*/ 805822 h 805845"/>
              <a:gd name="connsiteX8" fmla="*/ 9207500 w 9207500"/>
              <a:gd name="connsiteY8" fmla="*/ 19050 h 805845"/>
              <a:gd name="connsiteX0" fmla="*/ 0 w 9207500"/>
              <a:gd name="connsiteY0" fmla="*/ 0 h 805975"/>
              <a:gd name="connsiteX1" fmla="*/ 743969 w 9207500"/>
              <a:gd name="connsiteY1" fmla="*/ 789437 h 805975"/>
              <a:gd name="connsiteX2" fmla="*/ 2025650 w 9207500"/>
              <a:gd name="connsiteY2" fmla="*/ 82550 h 805975"/>
              <a:gd name="connsiteX3" fmla="*/ 3307764 w 9207500"/>
              <a:gd name="connsiteY3" fmla="*/ 803156 h 805975"/>
              <a:gd name="connsiteX4" fmla="*/ 4584700 w 9207500"/>
              <a:gd name="connsiteY4" fmla="*/ 88900 h 805975"/>
              <a:gd name="connsiteX5" fmla="*/ 5842044 w 9207500"/>
              <a:gd name="connsiteY5" fmla="*/ 804998 h 805975"/>
              <a:gd name="connsiteX6" fmla="*/ 7140695 w 9207500"/>
              <a:gd name="connsiteY6" fmla="*/ 92585 h 805975"/>
              <a:gd name="connsiteX7" fmla="*/ 8376908 w 9207500"/>
              <a:gd name="connsiteY7" fmla="*/ 805822 h 805975"/>
              <a:gd name="connsiteX8" fmla="*/ 9207500 w 9207500"/>
              <a:gd name="connsiteY8" fmla="*/ 19050 h 805975"/>
              <a:gd name="connsiteX0" fmla="*/ 0 w 9207500"/>
              <a:gd name="connsiteY0" fmla="*/ 0 h 805974"/>
              <a:gd name="connsiteX1" fmla="*/ 743969 w 9207500"/>
              <a:gd name="connsiteY1" fmla="*/ 789437 h 805974"/>
              <a:gd name="connsiteX2" fmla="*/ 2025650 w 9207500"/>
              <a:gd name="connsiteY2" fmla="*/ 82550 h 805974"/>
              <a:gd name="connsiteX3" fmla="*/ 3307764 w 9207500"/>
              <a:gd name="connsiteY3" fmla="*/ 803156 h 805974"/>
              <a:gd name="connsiteX4" fmla="*/ 4584700 w 9207500"/>
              <a:gd name="connsiteY4" fmla="*/ 88900 h 805974"/>
              <a:gd name="connsiteX5" fmla="*/ 5842044 w 9207500"/>
              <a:gd name="connsiteY5" fmla="*/ 804998 h 805974"/>
              <a:gd name="connsiteX6" fmla="*/ 7140695 w 9207500"/>
              <a:gd name="connsiteY6" fmla="*/ 92585 h 805974"/>
              <a:gd name="connsiteX7" fmla="*/ 8376908 w 9207500"/>
              <a:gd name="connsiteY7" fmla="*/ 805822 h 805974"/>
              <a:gd name="connsiteX8" fmla="*/ 9207500 w 9207500"/>
              <a:gd name="connsiteY8" fmla="*/ 19050 h 805974"/>
              <a:gd name="connsiteX0" fmla="*/ 0 w 9207500"/>
              <a:gd name="connsiteY0" fmla="*/ 0 h 806154"/>
              <a:gd name="connsiteX1" fmla="*/ 743969 w 9207500"/>
              <a:gd name="connsiteY1" fmla="*/ 789437 h 806154"/>
              <a:gd name="connsiteX2" fmla="*/ 2025650 w 9207500"/>
              <a:gd name="connsiteY2" fmla="*/ 82550 h 806154"/>
              <a:gd name="connsiteX3" fmla="*/ 3307764 w 9207500"/>
              <a:gd name="connsiteY3" fmla="*/ 803156 h 806154"/>
              <a:gd name="connsiteX4" fmla="*/ 4584700 w 9207500"/>
              <a:gd name="connsiteY4" fmla="*/ 88900 h 806154"/>
              <a:gd name="connsiteX5" fmla="*/ 5842044 w 9207500"/>
              <a:gd name="connsiteY5" fmla="*/ 804998 h 806154"/>
              <a:gd name="connsiteX6" fmla="*/ 7140695 w 9207500"/>
              <a:gd name="connsiteY6" fmla="*/ 92585 h 806154"/>
              <a:gd name="connsiteX7" fmla="*/ 8376908 w 9207500"/>
              <a:gd name="connsiteY7" fmla="*/ 805822 h 806154"/>
              <a:gd name="connsiteX8" fmla="*/ 9207500 w 9207500"/>
              <a:gd name="connsiteY8" fmla="*/ 19050 h 806154"/>
              <a:gd name="connsiteX0" fmla="*/ 0 w 9207500"/>
              <a:gd name="connsiteY0" fmla="*/ 0 h 806154"/>
              <a:gd name="connsiteX1" fmla="*/ 743969 w 9207500"/>
              <a:gd name="connsiteY1" fmla="*/ 789437 h 806154"/>
              <a:gd name="connsiteX2" fmla="*/ 2025650 w 9207500"/>
              <a:gd name="connsiteY2" fmla="*/ 82550 h 806154"/>
              <a:gd name="connsiteX3" fmla="*/ 3307764 w 9207500"/>
              <a:gd name="connsiteY3" fmla="*/ 803156 h 806154"/>
              <a:gd name="connsiteX4" fmla="*/ 4584700 w 9207500"/>
              <a:gd name="connsiteY4" fmla="*/ 88900 h 806154"/>
              <a:gd name="connsiteX5" fmla="*/ 5842044 w 9207500"/>
              <a:gd name="connsiteY5" fmla="*/ 804998 h 806154"/>
              <a:gd name="connsiteX6" fmla="*/ 7140695 w 9207500"/>
              <a:gd name="connsiteY6" fmla="*/ 92585 h 806154"/>
              <a:gd name="connsiteX7" fmla="*/ 8376908 w 9207500"/>
              <a:gd name="connsiteY7" fmla="*/ 805822 h 806154"/>
              <a:gd name="connsiteX8" fmla="*/ 9207500 w 9207500"/>
              <a:gd name="connsiteY8" fmla="*/ 19050 h 806154"/>
              <a:gd name="connsiteX0" fmla="*/ 0 w 9207500"/>
              <a:gd name="connsiteY0" fmla="*/ 0 h 806154"/>
              <a:gd name="connsiteX1" fmla="*/ 743969 w 9207500"/>
              <a:gd name="connsiteY1" fmla="*/ 789437 h 806154"/>
              <a:gd name="connsiteX2" fmla="*/ 2025650 w 9207500"/>
              <a:gd name="connsiteY2" fmla="*/ 82550 h 806154"/>
              <a:gd name="connsiteX3" fmla="*/ 3307764 w 9207500"/>
              <a:gd name="connsiteY3" fmla="*/ 803156 h 806154"/>
              <a:gd name="connsiteX4" fmla="*/ 4584700 w 9207500"/>
              <a:gd name="connsiteY4" fmla="*/ 88900 h 806154"/>
              <a:gd name="connsiteX5" fmla="*/ 5842044 w 9207500"/>
              <a:gd name="connsiteY5" fmla="*/ 804998 h 806154"/>
              <a:gd name="connsiteX6" fmla="*/ 7140695 w 9207500"/>
              <a:gd name="connsiteY6" fmla="*/ 92585 h 806154"/>
              <a:gd name="connsiteX7" fmla="*/ 8376908 w 9207500"/>
              <a:gd name="connsiteY7" fmla="*/ 805822 h 806154"/>
              <a:gd name="connsiteX8" fmla="*/ 9207500 w 9207500"/>
              <a:gd name="connsiteY8" fmla="*/ 19050 h 806154"/>
              <a:gd name="connsiteX0" fmla="*/ 0 w 9207500"/>
              <a:gd name="connsiteY0" fmla="*/ 0 h 806154"/>
              <a:gd name="connsiteX1" fmla="*/ 743969 w 9207500"/>
              <a:gd name="connsiteY1" fmla="*/ 789437 h 806154"/>
              <a:gd name="connsiteX2" fmla="*/ 2025650 w 9207500"/>
              <a:gd name="connsiteY2" fmla="*/ 82550 h 806154"/>
              <a:gd name="connsiteX3" fmla="*/ 3307764 w 9207500"/>
              <a:gd name="connsiteY3" fmla="*/ 803156 h 806154"/>
              <a:gd name="connsiteX4" fmla="*/ 4584700 w 9207500"/>
              <a:gd name="connsiteY4" fmla="*/ 88900 h 806154"/>
              <a:gd name="connsiteX5" fmla="*/ 5842044 w 9207500"/>
              <a:gd name="connsiteY5" fmla="*/ 804998 h 806154"/>
              <a:gd name="connsiteX6" fmla="*/ 7140695 w 9207500"/>
              <a:gd name="connsiteY6" fmla="*/ 92585 h 806154"/>
              <a:gd name="connsiteX7" fmla="*/ 8376908 w 9207500"/>
              <a:gd name="connsiteY7" fmla="*/ 805822 h 806154"/>
              <a:gd name="connsiteX8" fmla="*/ 9207500 w 9207500"/>
              <a:gd name="connsiteY8" fmla="*/ 19050 h 806154"/>
              <a:gd name="connsiteX0" fmla="*/ 0 w 9207500"/>
              <a:gd name="connsiteY0" fmla="*/ 0 h 805833"/>
              <a:gd name="connsiteX1" fmla="*/ 743969 w 9207500"/>
              <a:gd name="connsiteY1" fmla="*/ 789437 h 805833"/>
              <a:gd name="connsiteX2" fmla="*/ 2025650 w 9207500"/>
              <a:gd name="connsiteY2" fmla="*/ 82550 h 805833"/>
              <a:gd name="connsiteX3" fmla="*/ 3307764 w 9207500"/>
              <a:gd name="connsiteY3" fmla="*/ 803156 h 805833"/>
              <a:gd name="connsiteX4" fmla="*/ 4584700 w 9207500"/>
              <a:gd name="connsiteY4" fmla="*/ 88900 h 805833"/>
              <a:gd name="connsiteX5" fmla="*/ 5842044 w 9207500"/>
              <a:gd name="connsiteY5" fmla="*/ 804998 h 805833"/>
              <a:gd name="connsiteX6" fmla="*/ 7140695 w 9207500"/>
              <a:gd name="connsiteY6" fmla="*/ 92585 h 805833"/>
              <a:gd name="connsiteX7" fmla="*/ 8376908 w 9207500"/>
              <a:gd name="connsiteY7" fmla="*/ 805822 h 805833"/>
              <a:gd name="connsiteX8" fmla="*/ 9207500 w 9207500"/>
              <a:gd name="connsiteY8" fmla="*/ 19050 h 805833"/>
              <a:gd name="connsiteX0" fmla="*/ 0 w 9141182"/>
              <a:gd name="connsiteY0" fmla="*/ 0 h 805823"/>
              <a:gd name="connsiteX1" fmla="*/ 743969 w 9141182"/>
              <a:gd name="connsiteY1" fmla="*/ 789437 h 805823"/>
              <a:gd name="connsiteX2" fmla="*/ 2025650 w 9141182"/>
              <a:gd name="connsiteY2" fmla="*/ 82550 h 805823"/>
              <a:gd name="connsiteX3" fmla="*/ 3307764 w 9141182"/>
              <a:gd name="connsiteY3" fmla="*/ 803156 h 805823"/>
              <a:gd name="connsiteX4" fmla="*/ 4584700 w 9141182"/>
              <a:gd name="connsiteY4" fmla="*/ 88900 h 805823"/>
              <a:gd name="connsiteX5" fmla="*/ 5842044 w 9141182"/>
              <a:gd name="connsiteY5" fmla="*/ 804998 h 805823"/>
              <a:gd name="connsiteX6" fmla="*/ 7140695 w 9141182"/>
              <a:gd name="connsiteY6" fmla="*/ 92585 h 805823"/>
              <a:gd name="connsiteX7" fmla="*/ 8376908 w 9141182"/>
              <a:gd name="connsiteY7" fmla="*/ 805822 h 805823"/>
              <a:gd name="connsiteX8" fmla="*/ 9141182 w 9141182"/>
              <a:gd name="connsiteY8" fmla="*/ 92737 h 805823"/>
              <a:gd name="connsiteX0" fmla="*/ 0 w 9141182"/>
              <a:gd name="connsiteY0" fmla="*/ 0 h 805822"/>
              <a:gd name="connsiteX1" fmla="*/ 743969 w 9141182"/>
              <a:gd name="connsiteY1" fmla="*/ 789437 h 805822"/>
              <a:gd name="connsiteX2" fmla="*/ 2025650 w 9141182"/>
              <a:gd name="connsiteY2" fmla="*/ 82550 h 805822"/>
              <a:gd name="connsiteX3" fmla="*/ 3307764 w 9141182"/>
              <a:gd name="connsiteY3" fmla="*/ 803156 h 805822"/>
              <a:gd name="connsiteX4" fmla="*/ 4584700 w 9141182"/>
              <a:gd name="connsiteY4" fmla="*/ 88900 h 805822"/>
              <a:gd name="connsiteX5" fmla="*/ 5842044 w 9141182"/>
              <a:gd name="connsiteY5" fmla="*/ 804998 h 805822"/>
              <a:gd name="connsiteX6" fmla="*/ 7140695 w 9141182"/>
              <a:gd name="connsiteY6" fmla="*/ 92585 h 805822"/>
              <a:gd name="connsiteX7" fmla="*/ 8376908 w 9141182"/>
              <a:gd name="connsiteY7" fmla="*/ 805822 h 805822"/>
              <a:gd name="connsiteX8" fmla="*/ 9141182 w 9141182"/>
              <a:gd name="connsiteY8" fmla="*/ 92737 h 805822"/>
              <a:gd name="connsiteX0" fmla="*/ 0 w 9141666"/>
              <a:gd name="connsiteY0" fmla="*/ 0 h 805822"/>
              <a:gd name="connsiteX1" fmla="*/ 743969 w 9141666"/>
              <a:gd name="connsiteY1" fmla="*/ 789437 h 805822"/>
              <a:gd name="connsiteX2" fmla="*/ 2025650 w 9141666"/>
              <a:gd name="connsiteY2" fmla="*/ 82550 h 805822"/>
              <a:gd name="connsiteX3" fmla="*/ 3307764 w 9141666"/>
              <a:gd name="connsiteY3" fmla="*/ 803156 h 805822"/>
              <a:gd name="connsiteX4" fmla="*/ 4584700 w 9141666"/>
              <a:gd name="connsiteY4" fmla="*/ 88900 h 805822"/>
              <a:gd name="connsiteX5" fmla="*/ 5842044 w 9141666"/>
              <a:gd name="connsiteY5" fmla="*/ 804998 h 805822"/>
              <a:gd name="connsiteX6" fmla="*/ 7140695 w 9141666"/>
              <a:gd name="connsiteY6" fmla="*/ 92585 h 805822"/>
              <a:gd name="connsiteX7" fmla="*/ 8376908 w 9141666"/>
              <a:gd name="connsiteY7" fmla="*/ 805822 h 805822"/>
              <a:gd name="connsiteX8" fmla="*/ 9141182 w 9141666"/>
              <a:gd name="connsiteY8" fmla="*/ 92737 h 805822"/>
              <a:gd name="connsiteX0" fmla="*/ 0 w 9141182"/>
              <a:gd name="connsiteY0" fmla="*/ 0 h 805822"/>
              <a:gd name="connsiteX1" fmla="*/ 743969 w 9141182"/>
              <a:gd name="connsiteY1" fmla="*/ 789437 h 805822"/>
              <a:gd name="connsiteX2" fmla="*/ 2025650 w 9141182"/>
              <a:gd name="connsiteY2" fmla="*/ 82550 h 805822"/>
              <a:gd name="connsiteX3" fmla="*/ 3307764 w 9141182"/>
              <a:gd name="connsiteY3" fmla="*/ 803156 h 805822"/>
              <a:gd name="connsiteX4" fmla="*/ 4584700 w 9141182"/>
              <a:gd name="connsiteY4" fmla="*/ 88900 h 805822"/>
              <a:gd name="connsiteX5" fmla="*/ 5842044 w 9141182"/>
              <a:gd name="connsiteY5" fmla="*/ 804998 h 805822"/>
              <a:gd name="connsiteX6" fmla="*/ 7140695 w 9141182"/>
              <a:gd name="connsiteY6" fmla="*/ 92585 h 805822"/>
              <a:gd name="connsiteX7" fmla="*/ 8376908 w 9141182"/>
              <a:gd name="connsiteY7" fmla="*/ 805822 h 805822"/>
              <a:gd name="connsiteX8" fmla="*/ 9141182 w 9141182"/>
              <a:gd name="connsiteY8" fmla="*/ 92737 h 805822"/>
              <a:gd name="connsiteX0" fmla="*/ 0 w 9141182"/>
              <a:gd name="connsiteY0" fmla="*/ 0 h 805835"/>
              <a:gd name="connsiteX1" fmla="*/ 743969 w 9141182"/>
              <a:gd name="connsiteY1" fmla="*/ 789437 h 805835"/>
              <a:gd name="connsiteX2" fmla="*/ 2025650 w 9141182"/>
              <a:gd name="connsiteY2" fmla="*/ 82550 h 805835"/>
              <a:gd name="connsiteX3" fmla="*/ 3307764 w 9141182"/>
              <a:gd name="connsiteY3" fmla="*/ 803156 h 805835"/>
              <a:gd name="connsiteX4" fmla="*/ 4584700 w 9141182"/>
              <a:gd name="connsiteY4" fmla="*/ 88900 h 805835"/>
              <a:gd name="connsiteX5" fmla="*/ 5842044 w 9141182"/>
              <a:gd name="connsiteY5" fmla="*/ 804998 h 805835"/>
              <a:gd name="connsiteX6" fmla="*/ 7140695 w 9141182"/>
              <a:gd name="connsiteY6" fmla="*/ 92585 h 805835"/>
              <a:gd name="connsiteX7" fmla="*/ 8376908 w 9141182"/>
              <a:gd name="connsiteY7" fmla="*/ 805822 h 805835"/>
              <a:gd name="connsiteX8" fmla="*/ 9141182 w 9141182"/>
              <a:gd name="connsiteY8" fmla="*/ 92737 h 805835"/>
              <a:gd name="connsiteX0" fmla="*/ 0 w 9141182"/>
              <a:gd name="connsiteY0" fmla="*/ 0 h 805835"/>
              <a:gd name="connsiteX1" fmla="*/ 743969 w 9141182"/>
              <a:gd name="connsiteY1" fmla="*/ 789437 h 805835"/>
              <a:gd name="connsiteX2" fmla="*/ 2025650 w 9141182"/>
              <a:gd name="connsiteY2" fmla="*/ 82550 h 805835"/>
              <a:gd name="connsiteX3" fmla="*/ 3307764 w 9141182"/>
              <a:gd name="connsiteY3" fmla="*/ 803156 h 805835"/>
              <a:gd name="connsiteX4" fmla="*/ 4584700 w 9141182"/>
              <a:gd name="connsiteY4" fmla="*/ 88900 h 805835"/>
              <a:gd name="connsiteX5" fmla="*/ 5842044 w 9141182"/>
              <a:gd name="connsiteY5" fmla="*/ 804998 h 805835"/>
              <a:gd name="connsiteX6" fmla="*/ 7140695 w 9141182"/>
              <a:gd name="connsiteY6" fmla="*/ 92585 h 805835"/>
              <a:gd name="connsiteX7" fmla="*/ 8376908 w 9141182"/>
              <a:gd name="connsiteY7" fmla="*/ 805822 h 805835"/>
              <a:gd name="connsiteX8" fmla="*/ 9141182 w 9141182"/>
              <a:gd name="connsiteY8" fmla="*/ 92737 h 805835"/>
              <a:gd name="connsiteX0" fmla="*/ 0 w 9141182"/>
              <a:gd name="connsiteY0" fmla="*/ 0 h 805835"/>
              <a:gd name="connsiteX1" fmla="*/ 743969 w 9141182"/>
              <a:gd name="connsiteY1" fmla="*/ 789437 h 805835"/>
              <a:gd name="connsiteX2" fmla="*/ 2025650 w 9141182"/>
              <a:gd name="connsiteY2" fmla="*/ 82550 h 805835"/>
              <a:gd name="connsiteX3" fmla="*/ 3307764 w 9141182"/>
              <a:gd name="connsiteY3" fmla="*/ 803156 h 805835"/>
              <a:gd name="connsiteX4" fmla="*/ 4584700 w 9141182"/>
              <a:gd name="connsiteY4" fmla="*/ 88900 h 805835"/>
              <a:gd name="connsiteX5" fmla="*/ 5842044 w 9141182"/>
              <a:gd name="connsiteY5" fmla="*/ 804998 h 805835"/>
              <a:gd name="connsiteX6" fmla="*/ 7140695 w 9141182"/>
              <a:gd name="connsiteY6" fmla="*/ 92585 h 805835"/>
              <a:gd name="connsiteX7" fmla="*/ 8376908 w 9141182"/>
              <a:gd name="connsiteY7" fmla="*/ 805822 h 805835"/>
              <a:gd name="connsiteX8" fmla="*/ 9141182 w 9141182"/>
              <a:gd name="connsiteY8" fmla="*/ 92737 h 805835"/>
              <a:gd name="connsiteX0" fmla="*/ 0 w 9141182"/>
              <a:gd name="connsiteY0" fmla="*/ 0 h 805835"/>
              <a:gd name="connsiteX1" fmla="*/ 743969 w 9141182"/>
              <a:gd name="connsiteY1" fmla="*/ 789437 h 805835"/>
              <a:gd name="connsiteX2" fmla="*/ 2025650 w 9141182"/>
              <a:gd name="connsiteY2" fmla="*/ 82550 h 805835"/>
              <a:gd name="connsiteX3" fmla="*/ 3307764 w 9141182"/>
              <a:gd name="connsiteY3" fmla="*/ 803156 h 805835"/>
              <a:gd name="connsiteX4" fmla="*/ 4584700 w 9141182"/>
              <a:gd name="connsiteY4" fmla="*/ 88900 h 805835"/>
              <a:gd name="connsiteX5" fmla="*/ 5842044 w 9141182"/>
              <a:gd name="connsiteY5" fmla="*/ 804998 h 805835"/>
              <a:gd name="connsiteX6" fmla="*/ 7140695 w 9141182"/>
              <a:gd name="connsiteY6" fmla="*/ 92585 h 805835"/>
              <a:gd name="connsiteX7" fmla="*/ 8376908 w 9141182"/>
              <a:gd name="connsiteY7" fmla="*/ 805822 h 805835"/>
              <a:gd name="connsiteX8" fmla="*/ 9141182 w 9141182"/>
              <a:gd name="connsiteY8" fmla="*/ 92737 h 805835"/>
              <a:gd name="connsiteX0" fmla="*/ 0 w 9141182"/>
              <a:gd name="connsiteY0" fmla="*/ 0 h 805877"/>
              <a:gd name="connsiteX1" fmla="*/ 743969 w 9141182"/>
              <a:gd name="connsiteY1" fmla="*/ 789437 h 805877"/>
              <a:gd name="connsiteX2" fmla="*/ 2025650 w 9141182"/>
              <a:gd name="connsiteY2" fmla="*/ 82550 h 805877"/>
              <a:gd name="connsiteX3" fmla="*/ 3307764 w 9141182"/>
              <a:gd name="connsiteY3" fmla="*/ 803156 h 805877"/>
              <a:gd name="connsiteX4" fmla="*/ 4584700 w 9141182"/>
              <a:gd name="connsiteY4" fmla="*/ 88900 h 805877"/>
              <a:gd name="connsiteX5" fmla="*/ 5842044 w 9141182"/>
              <a:gd name="connsiteY5" fmla="*/ 804998 h 805877"/>
              <a:gd name="connsiteX6" fmla="*/ 7140695 w 9141182"/>
              <a:gd name="connsiteY6" fmla="*/ 92585 h 805877"/>
              <a:gd name="connsiteX7" fmla="*/ 8376908 w 9141182"/>
              <a:gd name="connsiteY7" fmla="*/ 805822 h 805877"/>
              <a:gd name="connsiteX8" fmla="*/ 9141182 w 9141182"/>
              <a:gd name="connsiteY8" fmla="*/ 92737 h 805877"/>
              <a:gd name="connsiteX0" fmla="*/ 0 w 9141182"/>
              <a:gd name="connsiteY0" fmla="*/ 0 h 805822"/>
              <a:gd name="connsiteX1" fmla="*/ 743969 w 9141182"/>
              <a:gd name="connsiteY1" fmla="*/ 789437 h 805822"/>
              <a:gd name="connsiteX2" fmla="*/ 2025650 w 9141182"/>
              <a:gd name="connsiteY2" fmla="*/ 82550 h 805822"/>
              <a:gd name="connsiteX3" fmla="*/ 3307764 w 9141182"/>
              <a:gd name="connsiteY3" fmla="*/ 803156 h 805822"/>
              <a:gd name="connsiteX4" fmla="*/ 4584700 w 9141182"/>
              <a:gd name="connsiteY4" fmla="*/ 88900 h 805822"/>
              <a:gd name="connsiteX5" fmla="*/ 5842044 w 9141182"/>
              <a:gd name="connsiteY5" fmla="*/ 804998 h 805822"/>
              <a:gd name="connsiteX6" fmla="*/ 7140695 w 9141182"/>
              <a:gd name="connsiteY6" fmla="*/ 92585 h 805822"/>
              <a:gd name="connsiteX7" fmla="*/ 8376908 w 9141182"/>
              <a:gd name="connsiteY7" fmla="*/ 805822 h 805822"/>
              <a:gd name="connsiteX8" fmla="*/ 9141182 w 9141182"/>
              <a:gd name="connsiteY8" fmla="*/ 92737 h 805822"/>
              <a:gd name="connsiteX0" fmla="*/ 0 w 9141182"/>
              <a:gd name="connsiteY0" fmla="*/ 0 h 805822"/>
              <a:gd name="connsiteX1" fmla="*/ 743969 w 9141182"/>
              <a:gd name="connsiteY1" fmla="*/ 789437 h 805822"/>
              <a:gd name="connsiteX2" fmla="*/ 2025650 w 9141182"/>
              <a:gd name="connsiteY2" fmla="*/ 82550 h 805822"/>
              <a:gd name="connsiteX3" fmla="*/ 3307764 w 9141182"/>
              <a:gd name="connsiteY3" fmla="*/ 803156 h 805822"/>
              <a:gd name="connsiteX4" fmla="*/ 4584700 w 9141182"/>
              <a:gd name="connsiteY4" fmla="*/ 88900 h 805822"/>
              <a:gd name="connsiteX5" fmla="*/ 5842044 w 9141182"/>
              <a:gd name="connsiteY5" fmla="*/ 804998 h 805822"/>
              <a:gd name="connsiteX6" fmla="*/ 7140695 w 9141182"/>
              <a:gd name="connsiteY6" fmla="*/ 92585 h 805822"/>
              <a:gd name="connsiteX7" fmla="*/ 8376908 w 9141182"/>
              <a:gd name="connsiteY7" fmla="*/ 805822 h 805822"/>
              <a:gd name="connsiteX8" fmla="*/ 9141182 w 9141182"/>
              <a:gd name="connsiteY8" fmla="*/ 92737 h 805822"/>
              <a:gd name="connsiteX0" fmla="*/ 0 w 9141273"/>
              <a:gd name="connsiteY0" fmla="*/ 0 h 805822"/>
              <a:gd name="connsiteX1" fmla="*/ 743969 w 9141273"/>
              <a:gd name="connsiteY1" fmla="*/ 789437 h 805822"/>
              <a:gd name="connsiteX2" fmla="*/ 2025650 w 9141273"/>
              <a:gd name="connsiteY2" fmla="*/ 82550 h 805822"/>
              <a:gd name="connsiteX3" fmla="*/ 3307764 w 9141273"/>
              <a:gd name="connsiteY3" fmla="*/ 803156 h 805822"/>
              <a:gd name="connsiteX4" fmla="*/ 4584700 w 9141273"/>
              <a:gd name="connsiteY4" fmla="*/ 88900 h 805822"/>
              <a:gd name="connsiteX5" fmla="*/ 5842044 w 9141273"/>
              <a:gd name="connsiteY5" fmla="*/ 804998 h 805822"/>
              <a:gd name="connsiteX6" fmla="*/ 7140695 w 9141273"/>
              <a:gd name="connsiteY6" fmla="*/ 92585 h 805822"/>
              <a:gd name="connsiteX7" fmla="*/ 8376908 w 9141273"/>
              <a:gd name="connsiteY7" fmla="*/ 805822 h 805822"/>
              <a:gd name="connsiteX8" fmla="*/ 9141182 w 9141273"/>
              <a:gd name="connsiteY8" fmla="*/ 92737 h 805822"/>
              <a:gd name="connsiteX0" fmla="*/ 0 w 9141264"/>
              <a:gd name="connsiteY0" fmla="*/ 0 h 805822"/>
              <a:gd name="connsiteX1" fmla="*/ 743969 w 9141264"/>
              <a:gd name="connsiteY1" fmla="*/ 789437 h 805822"/>
              <a:gd name="connsiteX2" fmla="*/ 2025650 w 9141264"/>
              <a:gd name="connsiteY2" fmla="*/ 82550 h 805822"/>
              <a:gd name="connsiteX3" fmla="*/ 3307764 w 9141264"/>
              <a:gd name="connsiteY3" fmla="*/ 803156 h 805822"/>
              <a:gd name="connsiteX4" fmla="*/ 4584700 w 9141264"/>
              <a:gd name="connsiteY4" fmla="*/ 88900 h 805822"/>
              <a:gd name="connsiteX5" fmla="*/ 5842044 w 9141264"/>
              <a:gd name="connsiteY5" fmla="*/ 804998 h 805822"/>
              <a:gd name="connsiteX6" fmla="*/ 7140695 w 9141264"/>
              <a:gd name="connsiteY6" fmla="*/ 92585 h 805822"/>
              <a:gd name="connsiteX7" fmla="*/ 8376908 w 9141264"/>
              <a:gd name="connsiteY7" fmla="*/ 805822 h 805822"/>
              <a:gd name="connsiteX8" fmla="*/ 9141182 w 9141264"/>
              <a:gd name="connsiteY8" fmla="*/ 92737 h 805822"/>
              <a:gd name="connsiteX0" fmla="*/ 0 w 9141851"/>
              <a:gd name="connsiteY0" fmla="*/ 0 h 805822"/>
              <a:gd name="connsiteX1" fmla="*/ 743969 w 9141851"/>
              <a:gd name="connsiteY1" fmla="*/ 789437 h 805822"/>
              <a:gd name="connsiteX2" fmla="*/ 2025650 w 9141851"/>
              <a:gd name="connsiteY2" fmla="*/ 82550 h 805822"/>
              <a:gd name="connsiteX3" fmla="*/ 3307764 w 9141851"/>
              <a:gd name="connsiteY3" fmla="*/ 803156 h 805822"/>
              <a:gd name="connsiteX4" fmla="*/ 4584700 w 9141851"/>
              <a:gd name="connsiteY4" fmla="*/ 88900 h 805822"/>
              <a:gd name="connsiteX5" fmla="*/ 5842044 w 9141851"/>
              <a:gd name="connsiteY5" fmla="*/ 804998 h 805822"/>
              <a:gd name="connsiteX6" fmla="*/ 7140695 w 9141851"/>
              <a:gd name="connsiteY6" fmla="*/ 92585 h 805822"/>
              <a:gd name="connsiteX7" fmla="*/ 8376908 w 9141851"/>
              <a:gd name="connsiteY7" fmla="*/ 805822 h 805822"/>
              <a:gd name="connsiteX8" fmla="*/ 9141182 w 9141851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  <a:gd name="connsiteX0" fmla="*/ 116 w 9141967"/>
              <a:gd name="connsiteY0" fmla="*/ 0 h 805822"/>
              <a:gd name="connsiteX1" fmla="*/ 744085 w 9141967"/>
              <a:gd name="connsiteY1" fmla="*/ 789437 h 805822"/>
              <a:gd name="connsiteX2" fmla="*/ 2025766 w 9141967"/>
              <a:gd name="connsiteY2" fmla="*/ 82550 h 805822"/>
              <a:gd name="connsiteX3" fmla="*/ 3307880 w 9141967"/>
              <a:gd name="connsiteY3" fmla="*/ 803156 h 805822"/>
              <a:gd name="connsiteX4" fmla="*/ 4584816 w 9141967"/>
              <a:gd name="connsiteY4" fmla="*/ 88900 h 805822"/>
              <a:gd name="connsiteX5" fmla="*/ 5842160 w 9141967"/>
              <a:gd name="connsiteY5" fmla="*/ 804998 h 805822"/>
              <a:gd name="connsiteX6" fmla="*/ 7140811 w 9141967"/>
              <a:gd name="connsiteY6" fmla="*/ 92585 h 805822"/>
              <a:gd name="connsiteX7" fmla="*/ 8377024 w 9141967"/>
              <a:gd name="connsiteY7" fmla="*/ 805822 h 805822"/>
              <a:gd name="connsiteX8" fmla="*/ 9141298 w 9141967"/>
              <a:gd name="connsiteY8" fmla="*/ 92737 h 80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967" h="805822">
                <a:moveTo>
                  <a:pt x="116" y="0"/>
                </a:moveTo>
                <a:cubicBezTo>
                  <a:pt x="-7662" y="497945"/>
                  <a:pt x="374727" y="788379"/>
                  <a:pt x="744085" y="789437"/>
                </a:cubicBezTo>
                <a:cubicBezTo>
                  <a:pt x="1488332" y="792142"/>
                  <a:pt x="1367825" y="84783"/>
                  <a:pt x="2025766" y="82550"/>
                </a:cubicBezTo>
                <a:cubicBezTo>
                  <a:pt x="2683707" y="80317"/>
                  <a:pt x="2597152" y="800805"/>
                  <a:pt x="3307880" y="803156"/>
                </a:cubicBezTo>
                <a:cubicBezTo>
                  <a:pt x="4035188" y="805508"/>
                  <a:pt x="3878745" y="94119"/>
                  <a:pt x="4584816" y="88900"/>
                </a:cubicBezTo>
                <a:cubicBezTo>
                  <a:pt x="5224570" y="89207"/>
                  <a:pt x="5141681" y="811753"/>
                  <a:pt x="5842160" y="804998"/>
                </a:cubicBezTo>
                <a:cubicBezTo>
                  <a:pt x="6564747" y="798243"/>
                  <a:pt x="6430958" y="96133"/>
                  <a:pt x="7140811" y="92585"/>
                </a:cubicBezTo>
                <a:cubicBezTo>
                  <a:pt x="7773294" y="89037"/>
                  <a:pt x="7675181" y="798428"/>
                  <a:pt x="8377024" y="805822"/>
                </a:cubicBezTo>
                <a:cubicBezTo>
                  <a:pt x="9034658" y="794795"/>
                  <a:pt x="9152234" y="185261"/>
                  <a:pt x="9141298" y="92737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119DD7D9-46D2-40BE-668D-44FAD756BEE0}"/>
              </a:ext>
            </a:extLst>
          </p:cNvPr>
          <p:cNvSpPr/>
          <p:nvPr/>
        </p:nvSpPr>
        <p:spPr>
          <a:xfrm>
            <a:off x="389044" y="4339145"/>
            <a:ext cx="1723229" cy="2426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ts val="2099"/>
              </a:lnSpc>
            </a:pPr>
            <a:r>
              <a:rPr lang="zh-TW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ui-sans-serif" pitchFamily="34" charset="-120"/>
              </a:rPr>
              <a:t>現在→</a:t>
            </a:r>
            <a:r>
              <a:rPr lang="en-US" altLang="zh-TW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ui-sans-serif" pitchFamily="34" charset="-120"/>
              </a:rPr>
              <a:t>2026</a:t>
            </a:r>
            <a:r>
              <a:rPr lang="zh-TW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ui-sans-serif" pitchFamily="34" charset="-120"/>
              </a:rPr>
              <a:t>年</a:t>
            </a:r>
            <a:r>
              <a:rPr lang="en-US" altLang="zh-TW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ui-sans-serif" pitchFamily="34" charset="-120"/>
              </a:rPr>
              <a:t>3</a:t>
            </a:r>
            <a:r>
              <a:rPr lang="zh-TW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cs typeface="ui-sans-serif" pitchFamily="34" charset="-120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00368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690D6-B4C4-0AF8-49CE-534DC94DE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圖片 53">
            <a:extLst>
              <a:ext uri="{FF2B5EF4-FFF2-40B4-BE49-F238E27FC236}">
                <a16:creationId xmlns:a16="http://schemas.microsoft.com/office/drawing/2014/main" id="{56E5FFC4-66A9-0135-EE86-9182C5420E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5765"/>
          <a:stretch>
            <a:fillRect/>
          </a:stretch>
        </p:blipFill>
        <p:spPr>
          <a:xfrm>
            <a:off x="179997" y="987425"/>
            <a:ext cx="11845925" cy="5581502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E4133F6E-2129-D839-9EED-70CB9AD637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97160" y="2228670"/>
            <a:ext cx="13389429" cy="2507010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5CF54BD-2830-6A0B-A441-5C847A27CB2D}"/>
              </a:ext>
            </a:extLst>
          </p:cNvPr>
          <p:cNvSpPr txBox="1">
            <a:spLocks/>
          </p:cNvSpPr>
          <p:nvPr/>
        </p:nvSpPr>
        <p:spPr>
          <a:xfrm>
            <a:off x="4974729" y="291213"/>
            <a:ext cx="2685351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まとめと感謝！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6255A4C-4DD3-DA85-362F-E0E934070E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91715" y="2532769"/>
            <a:ext cx="2238037" cy="13158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89A218-4EF9-99F1-A28B-2FA65B8073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4202861" y="2499393"/>
            <a:ext cx="2021261" cy="1315144"/>
          </a:xfrm>
          <a:prstGeom prst="rect">
            <a:avLst/>
          </a:prstGeom>
        </p:spPr>
      </p:pic>
      <p:grpSp>
        <p:nvGrpSpPr>
          <p:cNvPr id="75" name="群組 74">
            <a:extLst>
              <a:ext uri="{FF2B5EF4-FFF2-40B4-BE49-F238E27FC236}">
                <a16:creationId xmlns:a16="http://schemas.microsoft.com/office/drawing/2014/main" id="{23CCEEFE-8A6A-625C-7A82-7ACF8B0BF381}"/>
              </a:ext>
            </a:extLst>
          </p:cNvPr>
          <p:cNvGrpSpPr/>
          <p:nvPr/>
        </p:nvGrpSpPr>
        <p:grpSpPr>
          <a:xfrm>
            <a:off x="1470046" y="2616376"/>
            <a:ext cx="1644092" cy="1644092"/>
            <a:chOff x="1470046" y="2365512"/>
            <a:chExt cx="1644092" cy="1644092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87E190E-91A3-0B0D-09A2-8AD8ECAF5810}"/>
                </a:ext>
              </a:extLst>
            </p:cNvPr>
            <p:cNvGrpSpPr/>
            <p:nvPr/>
          </p:nvGrpSpPr>
          <p:grpSpPr>
            <a:xfrm>
              <a:off x="1470046" y="2365512"/>
              <a:ext cx="1644092" cy="1644092"/>
              <a:chOff x="1426351" y="1308407"/>
              <a:chExt cx="1644092" cy="1644092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C6627099-366D-AD0F-BD1D-379B24A25E19}"/>
                  </a:ext>
                </a:extLst>
              </p:cNvPr>
              <p:cNvSpPr/>
              <p:nvPr/>
            </p:nvSpPr>
            <p:spPr>
              <a:xfrm>
                <a:off x="1426351" y="1308407"/>
                <a:ext cx="1644092" cy="1644092"/>
              </a:xfrm>
              <a:prstGeom prst="ellipse">
                <a:avLst/>
              </a:prstGeom>
              <a:solidFill>
                <a:srgbClr val="B7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タイトル 1">
                <a:extLst>
                  <a:ext uri="{FF2B5EF4-FFF2-40B4-BE49-F238E27FC236}">
                    <a16:creationId xmlns:a16="http://schemas.microsoft.com/office/drawing/2014/main" id="{82448135-CA64-CB16-538D-D9168F1D9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2919" y="2401486"/>
                <a:ext cx="954107" cy="36933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zh-TW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  <a:ea typeface="+mn-ea"/>
                  </a:rPr>
                  <a:t>熟練者</a:t>
                </a:r>
                <a:endParaRPr kumimoji="1" lang="ja-JP" altLang="en-US" sz="2000" b="1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E6C38772-E7B5-6096-D31A-3FD29275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889327" y="2534101"/>
              <a:ext cx="806860" cy="867402"/>
            </a:xfrm>
            <a:prstGeom prst="rect">
              <a:avLst/>
            </a:prstGeom>
          </p:spPr>
        </p:pic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F4D75A78-17B4-2DCF-26EE-F21DF1183C83}"/>
              </a:ext>
            </a:extLst>
          </p:cNvPr>
          <p:cNvGrpSpPr/>
          <p:nvPr/>
        </p:nvGrpSpPr>
        <p:grpSpPr>
          <a:xfrm>
            <a:off x="9077862" y="2613310"/>
            <a:ext cx="1644092" cy="1644092"/>
            <a:chOff x="9077862" y="1964296"/>
            <a:chExt cx="1644092" cy="1644092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FC7C14B2-6246-73F4-C649-E7A444308B31}"/>
                </a:ext>
              </a:extLst>
            </p:cNvPr>
            <p:cNvGrpSpPr/>
            <p:nvPr/>
          </p:nvGrpSpPr>
          <p:grpSpPr>
            <a:xfrm>
              <a:off x="9077862" y="1964296"/>
              <a:ext cx="1644092" cy="1644092"/>
              <a:chOff x="1426351" y="1308407"/>
              <a:chExt cx="1644092" cy="1644092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39296118-5044-0A20-2AC3-EE36098CDCEA}"/>
                  </a:ext>
                </a:extLst>
              </p:cNvPr>
              <p:cNvSpPr/>
              <p:nvPr/>
            </p:nvSpPr>
            <p:spPr>
              <a:xfrm>
                <a:off x="1426351" y="1308407"/>
                <a:ext cx="1644092" cy="1644092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タイトル 1">
                <a:extLst>
                  <a:ext uri="{FF2B5EF4-FFF2-40B4-BE49-F238E27FC236}">
                    <a16:creationId xmlns:a16="http://schemas.microsoft.com/office/drawing/2014/main" id="{E1F8B78A-A76F-BE88-5E74-FD4620350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7967" y="2401486"/>
                <a:ext cx="1544012" cy="36933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kumimoji="1" lang="ja-JP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デジタル資産</a:t>
                </a:r>
              </a:p>
            </p:txBody>
          </p:sp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7EDD4BA-5026-0FAF-0A1C-808553F4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400349" y="2033983"/>
              <a:ext cx="1011817" cy="1021454"/>
            </a:xfrm>
            <a:prstGeom prst="rect">
              <a:avLst/>
            </a:prstGeom>
          </p:spPr>
        </p:pic>
      </p:grpSp>
      <p:sp>
        <p:nvSpPr>
          <p:cNvPr id="52" name="タイトル 1">
            <a:extLst>
              <a:ext uri="{FF2B5EF4-FFF2-40B4-BE49-F238E27FC236}">
                <a16:creationId xmlns:a16="http://schemas.microsoft.com/office/drawing/2014/main" id="{D5F34C33-1AF1-EDCE-F74C-632812D3C320}"/>
              </a:ext>
            </a:extLst>
          </p:cNvPr>
          <p:cNvSpPr txBox="1">
            <a:spLocks/>
          </p:cNvSpPr>
          <p:nvPr/>
        </p:nvSpPr>
        <p:spPr>
          <a:xfrm>
            <a:off x="4180284" y="1701603"/>
            <a:ext cx="3826690" cy="43858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500" b="1" dirty="0">
                <a:solidFill>
                  <a:schemeClr val="bg1"/>
                </a:solidFill>
                <a:latin typeface="+mn-ea"/>
                <a:ea typeface="+mn-ea"/>
              </a:rPr>
              <a:t>「経験」から「資産」への転換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7E08AD6-EBCB-9C0B-3852-E44E0284BD20}"/>
              </a:ext>
            </a:extLst>
          </p:cNvPr>
          <p:cNvSpPr/>
          <p:nvPr/>
        </p:nvSpPr>
        <p:spPr>
          <a:xfrm>
            <a:off x="2397740" y="5675263"/>
            <a:ext cx="739337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400" b="1" dirty="0">
                <a:solidFill>
                  <a:schemeClr val="bg1"/>
                </a:solidFill>
              </a:rPr>
              <a:t>ご清聴ありがとうございました</a:t>
            </a:r>
            <a:r>
              <a:rPr kumimoji="1" lang="zh-TW" altLang="en-US" sz="4400" b="1" dirty="0">
                <a:solidFill>
                  <a:schemeClr val="bg1"/>
                </a:solidFill>
              </a:rPr>
              <a:t>！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F880793E-FDC5-D090-36B3-8BBDEF7D3C97}"/>
              </a:ext>
            </a:extLst>
          </p:cNvPr>
          <p:cNvGrpSpPr/>
          <p:nvPr/>
        </p:nvGrpSpPr>
        <p:grpSpPr>
          <a:xfrm>
            <a:off x="3358114" y="3744649"/>
            <a:ext cx="1005403" cy="884025"/>
            <a:chOff x="3877283" y="3657411"/>
            <a:chExt cx="1005403" cy="884025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D4E95570-E3BD-5AF7-22B8-A0387D9529DD}"/>
                </a:ext>
              </a:extLst>
            </p:cNvPr>
            <p:cNvGrpSpPr/>
            <p:nvPr/>
          </p:nvGrpSpPr>
          <p:grpSpPr>
            <a:xfrm>
              <a:off x="4115741" y="3657411"/>
              <a:ext cx="533261" cy="533261"/>
              <a:chOff x="4115741" y="3657411"/>
              <a:chExt cx="533261" cy="533261"/>
            </a:xfrm>
          </p:grpSpPr>
          <p:pic>
            <p:nvPicPr>
              <p:cNvPr id="57" name="Image 10" descr="preencoded.png">
                <a:extLst>
                  <a:ext uri="{FF2B5EF4-FFF2-40B4-BE49-F238E27FC236}">
                    <a16:creationId xmlns:a16="http://schemas.microsoft.com/office/drawing/2014/main" id="{CCB132C5-8CCB-0DA5-547F-2BC2BD4F4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5741" y="3657411"/>
                <a:ext cx="533261" cy="533261"/>
              </a:xfrm>
              <a:prstGeom prst="rect">
                <a:avLst/>
              </a:prstGeom>
            </p:spPr>
          </p:pic>
          <p:pic>
            <p:nvPicPr>
              <p:cNvPr id="58" name="Image 11" descr="preencoded.png">
                <a:extLst>
                  <a:ext uri="{FF2B5EF4-FFF2-40B4-BE49-F238E27FC236}">
                    <a16:creationId xmlns:a16="http://schemas.microsoft.com/office/drawing/2014/main" id="{57485945-C7EC-748D-7593-B963E7703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6671" y="3709024"/>
                <a:ext cx="286628" cy="436767"/>
              </a:xfrm>
              <a:prstGeom prst="rect">
                <a:avLst/>
              </a:prstGeom>
            </p:spPr>
          </p:pic>
        </p:grpSp>
        <p:sp>
          <p:nvSpPr>
            <p:cNvPr id="69" name="タイトル 1">
              <a:extLst>
                <a:ext uri="{FF2B5EF4-FFF2-40B4-BE49-F238E27FC236}">
                  <a16:creationId xmlns:a16="http://schemas.microsoft.com/office/drawing/2014/main" id="{8098AC45-6F4C-B9FD-9135-8910FABEB683}"/>
                </a:ext>
              </a:extLst>
            </p:cNvPr>
            <p:cNvSpPr txBox="1">
              <a:spLocks/>
            </p:cNvSpPr>
            <p:nvPr/>
          </p:nvSpPr>
          <p:spPr>
            <a:xfrm>
              <a:off x="3877283" y="4227504"/>
              <a:ext cx="1005403" cy="3139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TW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継承可能</a:t>
              </a:r>
              <a:endParaRPr kumimoji="1" lang="ja-JP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85073FDD-2AAF-AC86-E5B0-EA027081F556}"/>
              </a:ext>
            </a:extLst>
          </p:cNvPr>
          <p:cNvGrpSpPr/>
          <p:nvPr/>
        </p:nvGrpSpPr>
        <p:grpSpPr>
          <a:xfrm>
            <a:off x="5593157" y="3744649"/>
            <a:ext cx="1005403" cy="884025"/>
            <a:chOff x="5621150" y="3657411"/>
            <a:chExt cx="1005403" cy="884025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55640A04-212D-954E-5D89-6028CBBDDCA5}"/>
                </a:ext>
              </a:extLst>
            </p:cNvPr>
            <p:cNvGrpSpPr/>
            <p:nvPr/>
          </p:nvGrpSpPr>
          <p:grpSpPr>
            <a:xfrm>
              <a:off x="5855088" y="3657411"/>
              <a:ext cx="533261" cy="533261"/>
              <a:chOff x="5855088" y="3657411"/>
              <a:chExt cx="533261" cy="533261"/>
            </a:xfrm>
          </p:grpSpPr>
          <p:pic>
            <p:nvPicPr>
              <p:cNvPr id="59" name="Image 12" descr="preencoded.png">
                <a:extLst>
                  <a:ext uri="{FF2B5EF4-FFF2-40B4-BE49-F238E27FC236}">
                    <a16:creationId xmlns:a16="http://schemas.microsoft.com/office/drawing/2014/main" id="{F9BE9B9E-12FF-DE99-ABA1-9F6D86646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5088" y="3657411"/>
                <a:ext cx="533261" cy="533261"/>
              </a:xfrm>
              <a:prstGeom prst="rect">
                <a:avLst/>
              </a:prstGeom>
            </p:spPr>
          </p:pic>
          <p:pic>
            <p:nvPicPr>
              <p:cNvPr id="60" name="Image 13" descr="preencoded.png">
                <a:extLst>
                  <a:ext uri="{FF2B5EF4-FFF2-40B4-BE49-F238E27FC236}">
                    <a16:creationId xmlns:a16="http://schemas.microsoft.com/office/drawing/2014/main" id="{8EE4CF54-2C01-F2F7-01E2-FFF79596D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61733" y="3709024"/>
                <a:ext cx="327574" cy="436767"/>
              </a:xfrm>
              <a:prstGeom prst="rect">
                <a:avLst/>
              </a:prstGeom>
            </p:spPr>
          </p:pic>
        </p:grpSp>
        <p:sp>
          <p:nvSpPr>
            <p:cNvPr id="70" name="タイトル 1">
              <a:extLst>
                <a:ext uri="{FF2B5EF4-FFF2-40B4-BE49-F238E27FC236}">
                  <a16:creationId xmlns:a16="http://schemas.microsoft.com/office/drawing/2014/main" id="{C07DE778-3FCF-80EA-CB6C-2BD66598F50B}"/>
                </a:ext>
              </a:extLst>
            </p:cNvPr>
            <p:cNvSpPr txBox="1">
              <a:spLocks/>
            </p:cNvSpPr>
            <p:nvPr/>
          </p:nvSpPr>
          <p:spPr>
            <a:xfrm>
              <a:off x="5621150" y="4227504"/>
              <a:ext cx="1005403" cy="3139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TW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分析可能</a:t>
              </a:r>
              <a:endParaRPr kumimoji="1" lang="ja-JP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2EDA355-45CF-CFA5-E973-A43A9C5329CD}"/>
              </a:ext>
            </a:extLst>
          </p:cNvPr>
          <p:cNvGrpSpPr/>
          <p:nvPr/>
        </p:nvGrpSpPr>
        <p:grpSpPr>
          <a:xfrm>
            <a:off x="7828200" y="3744649"/>
            <a:ext cx="1005403" cy="884025"/>
            <a:chOff x="7365018" y="3657411"/>
            <a:chExt cx="1005403" cy="884025"/>
          </a:xfrm>
        </p:grpSpPr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397A978F-F1C4-7765-B9DA-06B31B6153B8}"/>
                </a:ext>
              </a:extLst>
            </p:cNvPr>
            <p:cNvGrpSpPr/>
            <p:nvPr/>
          </p:nvGrpSpPr>
          <p:grpSpPr>
            <a:xfrm>
              <a:off x="7594436" y="3657411"/>
              <a:ext cx="533261" cy="533261"/>
              <a:chOff x="7594436" y="3657411"/>
              <a:chExt cx="533261" cy="533261"/>
            </a:xfrm>
          </p:grpSpPr>
          <p:pic>
            <p:nvPicPr>
              <p:cNvPr id="61" name="Image 14" descr="preencoded.png">
                <a:extLst>
                  <a:ext uri="{FF2B5EF4-FFF2-40B4-BE49-F238E27FC236}">
                    <a16:creationId xmlns:a16="http://schemas.microsoft.com/office/drawing/2014/main" id="{C87C37D3-DE88-3A33-D6C1-59AA349C9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4436" y="3657411"/>
                <a:ext cx="533261" cy="533261"/>
              </a:xfrm>
              <a:prstGeom prst="rect">
                <a:avLst/>
              </a:prstGeom>
            </p:spPr>
          </p:pic>
          <p:pic>
            <p:nvPicPr>
              <p:cNvPr id="62" name="Image 15" descr="preencoded.png">
                <a:extLst>
                  <a:ext uri="{FF2B5EF4-FFF2-40B4-BE49-F238E27FC236}">
                    <a16:creationId xmlns:a16="http://schemas.microsoft.com/office/drawing/2014/main" id="{B12D4AB7-D2E5-961E-18BD-E4FE53C8F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62986" y="3699498"/>
                <a:ext cx="409469" cy="436767"/>
              </a:xfrm>
              <a:prstGeom prst="rect">
                <a:avLst/>
              </a:prstGeom>
            </p:spPr>
          </p:pic>
        </p:grpSp>
        <p:sp>
          <p:nvSpPr>
            <p:cNvPr id="71" name="タイトル 1">
              <a:extLst>
                <a:ext uri="{FF2B5EF4-FFF2-40B4-BE49-F238E27FC236}">
                  <a16:creationId xmlns:a16="http://schemas.microsoft.com/office/drawing/2014/main" id="{5DC9F985-4858-79C5-DD5E-7442594CF480}"/>
                </a:ext>
              </a:extLst>
            </p:cNvPr>
            <p:cNvSpPr txBox="1">
              <a:spLocks/>
            </p:cNvSpPr>
            <p:nvPr/>
          </p:nvSpPr>
          <p:spPr>
            <a:xfrm>
              <a:off x="7365018" y="4227504"/>
              <a:ext cx="1005403" cy="3139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TW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複製可能</a:t>
              </a:r>
              <a:endParaRPr kumimoji="1" lang="ja-JP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7E2EDB58-7413-842F-C19F-37FC158F9E19}"/>
              </a:ext>
            </a:extLst>
          </p:cNvPr>
          <p:cNvGrpSpPr/>
          <p:nvPr/>
        </p:nvGrpSpPr>
        <p:grpSpPr>
          <a:xfrm>
            <a:off x="4899468" y="1124793"/>
            <a:ext cx="2388319" cy="480131"/>
            <a:chOff x="4899468" y="1094649"/>
            <a:chExt cx="2388319" cy="480131"/>
          </a:xfrm>
        </p:grpSpPr>
        <p:pic>
          <p:nvPicPr>
            <p:cNvPr id="77" name="Image 17" descr="preencoded.png">
              <a:extLst>
                <a:ext uri="{FF2B5EF4-FFF2-40B4-BE49-F238E27FC236}">
                  <a16:creationId xmlns:a16="http://schemas.microsoft.com/office/drawing/2014/main" id="{CC3722E4-C88A-6E62-5038-82CFAB7D9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99468" y="1158656"/>
              <a:ext cx="340814" cy="296359"/>
            </a:xfrm>
            <a:prstGeom prst="rect">
              <a:avLst/>
            </a:prstGeom>
          </p:spPr>
        </p:pic>
        <p:sp>
          <p:nvSpPr>
            <p:cNvPr id="78" name="タイトル 1">
              <a:extLst>
                <a:ext uri="{FF2B5EF4-FFF2-40B4-BE49-F238E27FC236}">
                  <a16:creationId xmlns:a16="http://schemas.microsoft.com/office/drawing/2014/main" id="{3AB17ECA-93CF-F675-D82D-62C2DB545DEC}"/>
                </a:ext>
              </a:extLst>
            </p:cNvPr>
            <p:cNvSpPr txBox="1">
              <a:spLocks/>
            </p:cNvSpPr>
            <p:nvPr/>
          </p:nvSpPr>
          <p:spPr>
            <a:xfrm>
              <a:off x="5283149" y="1094649"/>
              <a:ext cx="1620957" cy="480131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TW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最大価値</a:t>
              </a:r>
              <a:endParaRPr kumimoji="1" lang="ja-JP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pic>
          <p:nvPicPr>
            <p:cNvPr id="79" name="Image 17" descr="preencoded.png">
              <a:extLst>
                <a:ext uri="{FF2B5EF4-FFF2-40B4-BE49-F238E27FC236}">
                  <a16:creationId xmlns:a16="http://schemas.microsoft.com/office/drawing/2014/main" id="{C6FD111D-1CF9-1F59-E6EE-FC97F5FDE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46973" y="1158656"/>
              <a:ext cx="340814" cy="296359"/>
            </a:xfrm>
            <a:prstGeom prst="rect">
              <a:avLst/>
            </a:prstGeom>
          </p:spPr>
        </p:pic>
      </p:grpSp>
      <p:pic>
        <p:nvPicPr>
          <p:cNvPr id="81" name="Image 20" descr="preencoded.png">
            <a:extLst>
              <a:ext uri="{FF2B5EF4-FFF2-40B4-BE49-F238E27FC236}">
                <a16:creationId xmlns:a16="http://schemas.microsoft.com/office/drawing/2014/main" id="{9CA07365-EB5F-7F2E-5D67-F7EE3C9D39F9}"/>
              </a:ext>
            </a:extLst>
          </p:cNvPr>
          <p:cNvPicPr>
            <a:picLocks noChangeAspect="1"/>
          </p:cNvPicPr>
          <p:nvPr/>
        </p:nvPicPr>
        <p:blipFill>
          <a:blip r:embed="rId18">
            <a:biLevel thresh="25000"/>
          </a:blip>
          <a:stretch>
            <a:fillRect/>
          </a:stretch>
        </p:blipFill>
        <p:spPr>
          <a:xfrm>
            <a:off x="3717502" y="4919685"/>
            <a:ext cx="435559" cy="348447"/>
          </a:xfrm>
          <a:prstGeom prst="rect">
            <a:avLst/>
          </a:prstGeom>
        </p:spPr>
      </p:pic>
      <p:sp>
        <p:nvSpPr>
          <p:cNvPr id="82" name="タイトル 1">
            <a:extLst>
              <a:ext uri="{FF2B5EF4-FFF2-40B4-BE49-F238E27FC236}">
                <a16:creationId xmlns:a16="http://schemas.microsoft.com/office/drawing/2014/main" id="{4B396F7A-99A5-CD26-770A-5D3D0E9129DA}"/>
              </a:ext>
            </a:extLst>
          </p:cNvPr>
          <p:cNvSpPr txBox="1">
            <a:spLocks/>
          </p:cNvSpPr>
          <p:nvPr/>
        </p:nvSpPr>
        <p:spPr>
          <a:xfrm>
            <a:off x="4001051" y="4874618"/>
            <a:ext cx="5118709" cy="43858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2500" b="1" dirty="0">
                <a:solidFill>
                  <a:schemeClr val="bg1"/>
                </a:solidFill>
                <a:latin typeface="+mn-ea"/>
                <a:ea typeface="+mn-ea"/>
              </a:rPr>
              <a:t>共に奮闘してくれた仲間たちに感謝</a:t>
            </a:r>
            <a:r>
              <a:rPr kumimoji="1" lang="zh-TW" altLang="en-US" sz="2500" b="1" dirty="0">
                <a:solidFill>
                  <a:schemeClr val="bg1"/>
                </a:solidFill>
                <a:latin typeface="+mn-ea"/>
                <a:ea typeface="+mn-ea"/>
              </a:rPr>
              <a:t>！</a:t>
            </a:r>
            <a:endParaRPr kumimoji="1" lang="ja-JP" altLang="en-US" sz="25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01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4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3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4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8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9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4" fill="hold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3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4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601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38" grpId="0"/>
          <p:bldP spid="8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601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38" grpId="0"/>
          <p:bldP spid="8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BED55-CBA4-9DEE-A9A1-E14D6ADD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6615AAFA-BF27-9CE7-B770-A97573930C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367"/>
          <a:stretch>
            <a:fillRect/>
          </a:stretch>
        </p:blipFill>
        <p:spPr>
          <a:xfrm>
            <a:off x="176007" y="1352790"/>
            <a:ext cx="11854014" cy="4868600"/>
          </a:xfrm>
          <a:custGeom>
            <a:avLst/>
            <a:gdLst>
              <a:gd name="connsiteX0" fmla="*/ 7990674 w 11854014"/>
              <a:gd name="connsiteY0" fmla="*/ 0 h 4868600"/>
              <a:gd name="connsiteX1" fmla="*/ 11854014 w 11854014"/>
              <a:gd name="connsiteY1" fmla="*/ 0 h 4868600"/>
              <a:gd name="connsiteX2" fmla="*/ 11854014 w 11854014"/>
              <a:gd name="connsiteY2" fmla="*/ 4868600 h 4868600"/>
              <a:gd name="connsiteX3" fmla="*/ 7990674 w 11854014"/>
              <a:gd name="connsiteY3" fmla="*/ 4868600 h 4868600"/>
              <a:gd name="connsiteX4" fmla="*/ 3883900 w 11854014"/>
              <a:gd name="connsiteY4" fmla="*/ 0 h 4868600"/>
              <a:gd name="connsiteX5" fmla="*/ 7954674 w 11854014"/>
              <a:gd name="connsiteY5" fmla="*/ 0 h 4868600"/>
              <a:gd name="connsiteX6" fmla="*/ 7954674 w 11854014"/>
              <a:gd name="connsiteY6" fmla="*/ 4868600 h 4868600"/>
              <a:gd name="connsiteX7" fmla="*/ 3883900 w 11854014"/>
              <a:gd name="connsiteY7" fmla="*/ 4868600 h 4868600"/>
              <a:gd name="connsiteX8" fmla="*/ 0 w 11854014"/>
              <a:gd name="connsiteY8" fmla="*/ 0 h 4868600"/>
              <a:gd name="connsiteX9" fmla="*/ 3847900 w 11854014"/>
              <a:gd name="connsiteY9" fmla="*/ 0 h 4868600"/>
              <a:gd name="connsiteX10" fmla="*/ 3847900 w 11854014"/>
              <a:gd name="connsiteY10" fmla="*/ 4868600 h 4868600"/>
              <a:gd name="connsiteX11" fmla="*/ 0 w 11854014"/>
              <a:gd name="connsiteY11" fmla="*/ 4868600 h 48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54014" h="4868600">
                <a:moveTo>
                  <a:pt x="7990674" y="0"/>
                </a:moveTo>
                <a:lnTo>
                  <a:pt x="11854014" y="0"/>
                </a:lnTo>
                <a:lnTo>
                  <a:pt x="11854014" y="4868600"/>
                </a:lnTo>
                <a:lnTo>
                  <a:pt x="7990674" y="4868600"/>
                </a:lnTo>
                <a:close/>
                <a:moveTo>
                  <a:pt x="3883900" y="0"/>
                </a:moveTo>
                <a:lnTo>
                  <a:pt x="7954674" y="0"/>
                </a:lnTo>
                <a:lnTo>
                  <a:pt x="7954674" y="4868600"/>
                </a:lnTo>
                <a:lnTo>
                  <a:pt x="3883900" y="4868600"/>
                </a:lnTo>
                <a:close/>
                <a:moveTo>
                  <a:pt x="0" y="0"/>
                </a:moveTo>
                <a:lnTo>
                  <a:pt x="3847900" y="0"/>
                </a:lnTo>
                <a:lnTo>
                  <a:pt x="3847900" y="4868600"/>
                </a:lnTo>
                <a:lnTo>
                  <a:pt x="0" y="486860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EF3BC7E-9826-A836-BF91-C18E573DDFB7}"/>
              </a:ext>
            </a:extLst>
          </p:cNvPr>
          <p:cNvSpPr txBox="1">
            <a:spLocks/>
          </p:cNvSpPr>
          <p:nvPr/>
        </p:nvSpPr>
        <p:spPr>
          <a:xfrm>
            <a:off x="2041847" y="291213"/>
            <a:ext cx="8108309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予想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成果：每年 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225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萬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en-US" altLang="zh-TW" sz="2800" b="1" dirty="0">
                <a:solidFill>
                  <a:schemeClr val="bg1"/>
                </a:solidFill>
                <a:latin typeface="+mn-ea"/>
                <a:ea typeface="+mn-ea"/>
              </a:rPr>
              <a:t>NTD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Cost Down</a:t>
            </a:r>
            <a:endParaRPr kumimoji="1" lang="ja-JP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405A0CC-171B-B54F-D377-F0C53F5EE48F}"/>
              </a:ext>
            </a:extLst>
          </p:cNvPr>
          <p:cNvGrpSpPr/>
          <p:nvPr/>
        </p:nvGrpSpPr>
        <p:grpSpPr>
          <a:xfrm>
            <a:off x="-223838" y="5505210"/>
            <a:ext cx="12594345" cy="430887"/>
            <a:chOff x="-223838" y="5129121"/>
            <a:chExt cx="12594345" cy="430887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DAAB9D4D-E939-F99E-EA69-13BD49FF6955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23838" y="5148171"/>
              <a:ext cx="12594345" cy="400110"/>
              <a:chOff x="-223838" y="5148171"/>
              <a:chExt cx="12594345" cy="40011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EB6343D-8F91-2A64-AB96-3E2BC94BF4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223838" y="5148171"/>
                <a:ext cx="4105260" cy="40011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7E2930-858C-38F1-D262-8EFF61226E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45162" y="5148171"/>
                <a:ext cx="36000" cy="40011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B63D15B-E65F-73AA-885A-2967F4862F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72170" y="5148171"/>
                <a:ext cx="3852000" cy="40011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230107-5832-2705-11D5-E795D30630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65247" y="5148171"/>
                <a:ext cx="4105260" cy="40011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468B7D0-CDC4-66AF-0E1A-A636F26F95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92357" y="5148171"/>
                <a:ext cx="36000" cy="40011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4D674F0-2499-969D-C5CB-F06623278A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55852" y="5148171"/>
                <a:ext cx="36000" cy="40011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9E440D6-E6C5-062F-10B0-398D38DD01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03047" y="5148171"/>
                <a:ext cx="36000" cy="40011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3" name="テキスト ボックス 25">
              <a:extLst>
                <a:ext uri="{FF2B5EF4-FFF2-40B4-BE49-F238E27FC236}">
                  <a16:creationId xmlns:a16="http://schemas.microsoft.com/office/drawing/2014/main" id="{3A9D5E2B-CBEF-36AD-AD0B-DB009014E563}"/>
                </a:ext>
              </a:extLst>
            </p:cNvPr>
            <p:cNvSpPr txBox="1"/>
            <p:nvPr/>
          </p:nvSpPr>
          <p:spPr>
            <a:xfrm>
              <a:off x="236944" y="5129121"/>
              <a:ext cx="3643946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2200" b="1" dirty="0">
                  <a:solidFill>
                    <a:srgbClr val="FF33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挑戰：</a:t>
              </a:r>
              <a:r>
                <a:rPr kumimoji="1" lang="en-US" altLang="zh-TW" sz="2200" b="1" u="sng" dirty="0">
                  <a:solidFill>
                    <a:srgbClr val="FF33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225</a:t>
              </a:r>
              <a:r>
                <a:rPr kumimoji="1" lang="zh-TW" altLang="en-US" sz="2200" b="1" u="sng" dirty="0">
                  <a:solidFill>
                    <a:srgbClr val="FF33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萬</a:t>
              </a:r>
              <a:r>
                <a:rPr kumimoji="1" lang="en-US" altLang="zh-TW" sz="2200" b="1" u="sng" dirty="0">
                  <a:solidFill>
                    <a:srgbClr val="FF33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/</a:t>
              </a:r>
              <a:r>
                <a:rPr kumimoji="1" lang="zh-TW" altLang="en-US" sz="2200" b="1" u="sng" dirty="0">
                  <a:solidFill>
                    <a:srgbClr val="FF33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年 </a:t>
              </a:r>
              <a:r>
                <a:rPr kumimoji="1" lang="ja-JP" altLang="en-US" sz="2200" b="1" u="sng" dirty="0">
                  <a:solidFill>
                    <a:srgbClr val="FF33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コスト削減</a:t>
              </a:r>
              <a:endParaRPr kumimoji="1" lang="en-US" altLang="ja-JP" sz="2200" b="1" u="sng" dirty="0">
                <a:solidFill>
                  <a:srgbClr val="FF33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44" name="テキスト ボックス 25">
              <a:extLst>
                <a:ext uri="{FF2B5EF4-FFF2-40B4-BE49-F238E27FC236}">
                  <a16:creationId xmlns:a16="http://schemas.microsoft.com/office/drawing/2014/main" id="{1A90BC16-7B1A-FDBA-2F54-7CE76DE9C415}"/>
                </a:ext>
              </a:extLst>
            </p:cNvPr>
            <p:cNvSpPr txBox="1"/>
            <p:nvPr/>
          </p:nvSpPr>
          <p:spPr>
            <a:xfrm>
              <a:off x="4064483" y="5129121"/>
              <a:ext cx="4063035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22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方案：</a:t>
              </a:r>
              <a:r>
                <a:rPr kumimoji="1" lang="en-US" altLang="ja-JP" sz="2200" b="1" u="sng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DX</a:t>
              </a:r>
              <a:r>
                <a:rPr kumimoji="1" lang="ja-JP" altLang="en-US" sz="2200" b="1" u="sng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映像検測システム導入</a:t>
              </a:r>
              <a:endParaRPr kumimoji="1" lang="en-US" altLang="ja-JP" sz="2200" b="1" u="sng" dirty="0">
                <a:solidFill>
                  <a:schemeClr val="tx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45" name="テキスト ボックス 25">
              <a:extLst>
                <a:ext uri="{FF2B5EF4-FFF2-40B4-BE49-F238E27FC236}">
                  <a16:creationId xmlns:a16="http://schemas.microsoft.com/office/drawing/2014/main" id="{1296F452-E337-2485-E8D6-C94057ABC524}"/>
                </a:ext>
              </a:extLst>
            </p:cNvPr>
            <p:cNvSpPr txBox="1"/>
            <p:nvPr/>
          </p:nvSpPr>
          <p:spPr>
            <a:xfrm>
              <a:off x="8154801" y="5129121"/>
              <a:ext cx="3969356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予想</a:t>
              </a:r>
              <a:r>
                <a:rPr kumimoji="1" lang="zh-TW" altLang="en-US" sz="22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成果：</a:t>
              </a:r>
              <a:r>
                <a:rPr kumimoji="1" lang="en-US" altLang="zh-TW" sz="2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100% </a:t>
              </a:r>
              <a:r>
                <a:rPr kumimoji="1" lang="ja-JP" altLang="en-US" sz="2200" b="1" u="sng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人力の代替</a:t>
              </a:r>
              <a:endParaRPr kumimoji="1" lang="en-US" altLang="zh-TW" sz="2200" b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D520E12-EF36-842A-BA81-F35C908E5EC6}"/>
              </a:ext>
            </a:extLst>
          </p:cNvPr>
          <p:cNvGrpSpPr/>
          <p:nvPr/>
        </p:nvGrpSpPr>
        <p:grpSpPr>
          <a:xfrm>
            <a:off x="661234" y="1696877"/>
            <a:ext cx="2795367" cy="2991695"/>
            <a:chOff x="1159722" y="2563711"/>
            <a:chExt cx="2399967" cy="2568525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631FEACE-EE65-3CF4-02A8-BEBC433A1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722" y="2563711"/>
              <a:ext cx="2399967" cy="2132114"/>
            </a:xfrm>
            <a:prstGeom prst="rect">
              <a:avLst/>
            </a:prstGeom>
          </p:spPr>
        </p:pic>
        <p:sp>
          <p:nvSpPr>
            <p:cNvPr id="55" name="テキスト ボックス 25">
              <a:extLst>
                <a:ext uri="{FF2B5EF4-FFF2-40B4-BE49-F238E27FC236}">
                  <a16:creationId xmlns:a16="http://schemas.microsoft.com/office/drawing/2014/main" id="{15B7A032-86FA-D98F-7FAF-193DDEB3B571}"/>
                </a:ext>
              </a:extLst>
            </p:cNvPr>
            <p:cNvSpPr txBox="1"/>
            <p:nvPr/>
          </p:nvSpPr>
          <p:spPr>
            <a:xfrm>
              <a:off x="1401752" y="4670571"/>
              <a:ext cx="191590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225</a:t>
              </a:r>
              <a:r>
                <a:rPr kumimoji="1" lang="zh-TW" altLang="en-US" sz="2800" b="1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萬 </a:t>
              </a:r>
              <a:r>
                <a:rPr kumimoji="1" lang="en-US" altLang="zh-TW" sz="2800" b="1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NTD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478EA04-709E-D237-CA64-CB7F5CF69C30}"/>
              </a:ext>
            </a:extLst>
          </p:cNvPr>
          <p:cNvGrpSpPr/>
          <p:nvPr/>
        </p:nvGrpSpPr>
        <p:grpSpPr>
          <a:xfrm>
            <a:off x="4188000" y="1800225"/>
            <a:ext cx="3816000" cy="2903256"/>
            <a:chOff x="4188000" y="1933833"/>
            <a:chExt cx="3816000" cy="2903256"/>
          </a:xfrm>
        </p:grpSpPr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ABA9098D-65F0-55F3-7D36-4C75F47BC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5"/>
            <a:stretch>
              <a:fillRect/>
            </a:stretch>
          </p:blipFill>
          <p:spPr>
            <a:xfrm>
              <a:off x="4188000" y="1933833"/>
              <a:ext cx="3816000" cy="23531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9" name="テキスト ボックス 25">
              <a:extLst>
                <a:ext uri="{FF2B5EF4-FFF2-40B4-BE49-F238E27FC236}">
                  <a16:creationId xmlns:a16="http://schemas.microsoft.com/office/drawing/2014/main" id="{745C5D50-067D-4F2B-F4CA-0DCB06E94247}"/>
                </a:ext>
              </a:extLst>
            </p:cNvPr>
            <p:cNvSpPr txBox="1"/>
            <p:nvPr/>
          </p:nvSpPr>
          <p:spPr>
            <a:xfrm>
              <a:off x="5014585" y="4313869"/>
              <a:ext cx="216283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rgbClr val="00FFFF"/>
                    </a:solidFill>
                  </a:ln>
                  <a:solidFill>
                    <a:srgbClr val="00FF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DX</a:t>
              </a:r>
              <a:r>
                <a:rPr kumimoji="1" lang="ja-JP" altLang="en-US" sz="2800" b="1" dirty="0">
                  <a:ln>
                    <a:solidFill>
                      <a:srgbClr val="00FFFF"/>
                    </a:solidFill>
                  </a:ln>
                  <a:solidFill>
                    <a:srgbClr val="00FF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映像検測</a:t>
              </a:r>
              <a:endParaRPr kumimoji="1" lang="en-US" altLang="zh-TW" sz="2800" b="1" dirty="0">
                <a:ln>
                  <a:solidFill>
                    <a:srgbClr val="00FFFF"/>
                  </a:solidFill>
                </a:ln>
                <a:solidFill>
                  <a:srgbClr val="00FF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443B5B2-B70C-0CD8-1229-2336BB1FC8B7}"/>
              </a:ext>
            </a:extLst>
          </p:cNvPr>
          <p:cNvGrpSpPr/>
          <p:nvPr/>
        </p:nvGrpSpPr>
        <p:grpSpPr>
          <a:xfrm>
            <a:off x="8735398" y="1725673"/>
            <a:ext cx="2962899" cy="2962899"/>
            <a:chOff x="8735398" y="1859281"/>
            <a:chExt cx="2962899" cy="2962899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8E61D4AB-5D32-E725-FFC0-138E29D8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2" t="8130" r="8577" b="9084"/>
            <a:stretch>
              <a:fillRect/>
            </a:stretch>
          </p:blipFill>
          <p:spPr>
            <a:xfrm>
              <a:off x="8735398" y="1859281"/>
              <a:ext cx="2962899" cy="2962899"/>
            </a:xfrm>
            <a:custGeom>
              <a:avLst/>
              <a:gdLst>
                <a:gd name="connsiteX0" fmla="*/ 1519238 w 3038476"/>
                <a:gd name="connsiteY0" fmla="*/ 0 h 3038476"/>
                <a:gd name="connsiteX1" fmla="*/ 3038476 w 3038476"/>
                <a:gd name="connsiteY1" fmla="*/ 1519238 h 3038476"/>
                <a:gd name="connsiteX2" fmla="*/ 1519238 w 3038476"/>
                <a:gd name="connsiteY2" fmla="*/ 3038476 h 3038476"/>
                <a:gd name="connsiteX3" fmla="*/ 0 w 3038476"/>
                <a:gd name="connsiteY3" fmla="*/ 1519238 h 3038476"/>
                <a:gd name="connsiteX4" fmla="*/ 1519238 w 3038476"/>
                <a:gd name="connsiteY4" fmla="*/ 0 h 303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476" h="3038476">
                  <a:moveTo>
                    <a:pt x="1519238" y="0"/>
                  </a:moveTo>
                  <a:cubicBezTo>
                    <a:pt x="2358290" y="0"/>
                    <a:pt x="3038476" y="680186"/>
                    <a:pt x="3038476" y="1519238"/>
                  </a:cubicBezTo>
                  <a:cubicBezTo>
                    <a:pt x="3038476" y="2358290"/>
                    <a:pt x="2358290" y="3038476"/>
                    <a:pt x="1519238" y="3038476"/>
                  </a:cubicBezTo>
                  <a:cubicBezTo>
                    <a:pt x="680186" y="3038476"/>
                    <a:pt x="0" y="2358290"/>
                    <a:pt x="0" y="1519238"/>
                  </a:cubicBezTo>
                  <a:cubicBezTo>
                    <a:pt x="0" y="680186"/>
                    <a:pt x="680186" y="0"/>
                    <a:pt x="1519238" y="0"/>
                  </a:cubicBezTo>
                  <a:close/>
                </a:path>
              </a:pathLst>
            </a:custGeom>
            <a:ln w="19050">
              <a:solidFill>
                <a:srgbClr val="F2F2F2">
                  <a:alpha val="50196"/>
                </a:srgbClr>
              </a:solidFill>
            </a:ln>
          </p:spPr>
        </p:pic>
        <p:sp>
          <p:nvSpPr>
            <p:cNvPr id="21" name="テキスト ボックス 25">
              <a:extLst>
                <a:ext uri="{FF2B5EF4-FFF2-40B4-BE49-F238E27FC236}">
                  <a16:creationId xmlns:a16="http://schemas.microsoft.com/office/drawing/2014/main" id="{68C36AA9-EE64-4BE6-9267-A32E63DE0937}"/>
                </a:ext>
              </a:extLst>
            </p:cNvPr>
            <p:cNvSpPr txBox="1"/>
            <p:nvPr/>
          </p:nvSpPr>
          <p:spPr>
            <a:xfrm>
              <a:off x="9236641" y="3725665"/>
              <a:ext cx="195117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2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人力</a:t>
              </a:r>
              <a:r>
                <a:rPr kumimoji="1" lang="ja-JP" altLang="en-US" sz="2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の</a:t>
              </a:r>
              <a:r>
                <a:rPr kumimoji="1" lang="zh-TW" altLang="en-US" sz="2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代替</a:t>
              </a:r>
              <a:endParaRPr kumimoji="1" lang="en-US" altLang="zh-TW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02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50F08-14E4-4C36-817E-26CDBAA2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群組 62">
            <a:extLst>
              <a:ext uri="{FF2B5EF4-FFF2-40B4-BE49-F238E27FC236}">
                <a16:creationId xmlns:a16="http://schemas.microsoft.com/office/drawing/2014/main" id="{B9ED112B-E2EA-CF16-CDFB-F0515ED9EEEB}"/>
              </a:ext>
            </a:extLst>
          </p:cNvPr>
          <p:cNvGrpSpPr/>
          <p:nvPr/>
        </p:nvGrpSpPr>
        <p:grpSpPr>
          <a:xfrm>
            <a:off x="2437401" y="3786192"/>
            <a:ext cx="7030450" cy="2371275"/>
            <a:chOff x="2437401" y="3786192"/>
            <a:chExt cx="7030450" cy="237127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29EE024-CB49-B2CA-9199-4820AAFF5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78568" y="4417391"/>
              <a:ext cx="1749870" cy="1740075"/>
            </a:xfrm>
            <a:prstGeom prst="rect">
              <a:avLst/>
            </a:prstGeom>
            <a:effectLst>
              <a:outerShdw blurRad="25400" dist="25400" dir="2700000" algn="tl" rotWithShape="0">
                <a:schemeClr val="bg1">
                  <a:alpha val="70000"/>
                </a:scheme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1F96BDC-B355-1A04-3305-3EA30226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719735" y="4415006"/>
              <a:ext cx="1748116" cy="1740076"/>
            </a:xfrm>
            <a:prstGeom prst="rect">
              <a:avLst/>
            </a:prstGeom>
            <a:effectLst>
              <a:outerShdw blurRad="25400" dist="25400" dir="2700000" algn="tl" rotWithShape="0">
                <a:schemeClr val="bg1">
                  <a:alpha val="70000"/>
                </a:schemeClr>
              </a:outerShdw>
            </a:effec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32ED06C-5AA3-9194-8EA1-946F0AFA5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437401" y="4417392"/>
              <a:ext cx="1749870" cy="1740075"/>
            </a:xfrm>
            <a:prstGeom prst="rect">
              <a:avLst/>
            </a:prstGeom>
            <a:effectLst>
              <a:outerShdw blurRad="25400" dist="25400" dir="2700000" algn="tl" rotWithShape="0">
                <a:schemeClr val="bg1">
                  <a:lumMod val="95000"/>
                  <a:alpha val="70000"/>
                </a:schemeClr>
              </a:outerShdw>
            </a:effectLst>
          </p:spPr>
        </p:pic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EB47E415-57F8-6067-A05F-238A53C0BEB7}"/>
                </a:ext>
              </a:extLst>
            </p:cNvPr>
            <p:cNvGrpSpPr/>
            <p:nvPr/>
          </p:nvGrpSpPr>
          <p:grpSpPr>
            <a:xfrm>
              <a:off x="4101632" y="3786192"/>
              <a:ext cx="3818128" cy="523220"/>
              <a:chOff x="8361125" y="3552947"/>
              <a:chExt cx="3818128" cy="523220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1148608-762F-D7EC-60AF-40EF9074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1125" y="3560515"/>
                <a:ext cx="441968" cy="443355"/>
              </a:xfrm>
              <a:prstGeom prst="rect">
                <a:avLst/>
              </a:prstGeom>
            </p:spPr>
          </p:pic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A19637E0-7340-199F-1EE1-11E76A56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0484" y="3552947"/>
                <a:ext cx="32287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None/>
                </a:pPr>
                <a:r>
                  <a:rPr kumimoji="0" lang="zh-TW" altLang="en-US" sz="2800" b="1" dirty="0">
                    <a:solidFill>
                      <a:srgbClr val="001F6B"/>
                    </a:solidFill>
                    <a:latin typeface="+mn-ea"/>
                    <a:ea typeface="+mn-ea"/>
                  </a:rPr>
                  <a:t>貢献</a:t>
                </a:r>
                <a:r>
                  <a:rPr kumimoji="0" lang="en-US" altLang="zh-TW" sz="2800" b="1" dirty="0">
                    <a:solidFill>
                      <a:srgbClr val="001F6B"/>
                    </a:solidFill>
                    <a:latin typeface="+mn-ea"/>
                    <a:ea typeface="+mn-ea"/>
                  </a:rPr>
                  <a:t>SUS</a:t>
                </a:r>
                <a:r>
                  <a:rPr kumimoji="0" lang="zh-TW" altLang="en-US" sz="2800" b="1" dirty="0">
                    <a:solidFill>
                      <a:srgbClr val="001F6B"/>
                    </a:solidFill>
                    <a:latin typeface="+mn-ea"/>
                    <a:ea typeface="+mn-ea"/>
                  </a:rPr>
                  <a:t> </a:t>
                </a:r>
                <a:r>
                  <a:rPr kumimoji="0" lang="en-US" altLang="zh-TW" sz="2800" b="1" dirty="0">
                    <a:solidFill>
                      <a:srgbClr val="001F6B"/>
                    </a:solidFill>
                    <a:latin typeface="+mn-ea"/>
                    <a:ea typeface="+mn-ea"/>
                  </a:rPr>
                  <a:t>10</a:t>
                </a:r>
                <a:r>
                  <a:rPr kumimoji="0" lang="zh-TW" altLang="en-US" sz="2800" b="1" dirty="0">
                    <a:solidFill>
                      <a:srgbClr val="001F6B"/>
                    </a:solidFill>
                    <a:latin typeface="+mn-ea"/>
                    <a:ea typeface="+mn-ea"/>
                  </a:rPr>
                  <a:t> 目標</a:t>
                </a:r>
              </a:p>
            </p:txBody>
          </p:sp>
        </p:grpSp>
      </p:grpSp>
      <p:sp>
        <p:nvSpPr>
          <p:cNvPr id="9" name="タイトル 1">
            <a:extLst>
              <a:ext uri="{FF2B5EF4-FFF2-40B4-BE49-F238E27FC236}">
                <a16:creationId xmlns:a16="http://schemas.microsoft.com/office/drawing/2014/main" id="{79CA2B7A-1A67-299C-199C-8E242C03A902}"/>
              </a:ext>
            </a:extLst>
          </p:cNvPr>
          <p:cNvSpPr txBox="1">
            <a:spLocks/>
          </p:cNvSpPr>
          <p:nvPr/>
        </p:nvSpPr>
        <p:spPr>
          <a:xfrm>
            <a:off x="3648341" y="291213"/>
            <a:ext cx="4895314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チームと貢献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：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One Team</a:t>
            </a:r>
            <a:endParaRPr kumimoji="1" lang="ja-JP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F80F1177-8D33-1213-06C3-D00D8C801EF4}"/>
              </a:ext>
            </a:extLst>
          </p:cNvPr>
          <p:cNvGrpSpPr/>
          <p:nvPr/>
        </p:nvGrpSpPr>
        <p:grpSpPr>
          <a:xfrm>
            <a:off x="457200" y="1111250"/>
            <a:ext cx="5486400" cy="1860919"/>
            <a:chOff x="457200" y="1381124"/>
            <a:chExt cx="5486400" cy="1860919"/>
          </a:xfrm>
        </p:grpSpPr>
        <p:pic>
          <p:nvPicPr>
            <p:cNvPr id="6" name="Image 2" descr="preencoded.png">
              <a:extLst>
                <a:ext uri="{FF2B5EF4-FFF2-40B4-BE49-F238E27FC236}">
                  <a16:creationId xmlns:a16="http://schemas.microsoft.com/office/drawing/2014/main" id="{3DDFBA9E-68C5-A2C7-B9D9-3115DA7B0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200" y="1381124"/>
              <a:ext cx="5486400" cy="1860919"/>
            </a:xfrm>
            <a:prstGeom prst="rect">
              <a:avLst/>
            </a:prstGeom>
          </p:spPr>
        </p:pic>
        <p:pic>
          <p:nvPicPr>
            <p:cNvPr id="8" name="Image 3" descr="preencoded.png">
              <a:extLst>
                <a:ext uri="{FF2B5EF4-FFF2-40B4-BE49-F238E27FC236}">
                  <a16:creationId xmlns:a16="http://schemas.microsoft.com/office/drawing/2014/main" id="{6A08B621-DAE8-5650-8E9C-69C0C121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5800" y="1485900"/>
              <a:ext cx="514350" cy="533400"/>
            </a:xfrm>
            <a:prstGeom prst="rect">
              <a:avLst/>
            </a:prstGeom>
          </p:spPr>
        </p:pic>
        <p:pic>
          <p:nvPicPr>
            <p:cNvPr id="11" name="Image 4" descr="preencoded.png">
              <a:extLst>
                <a:ext uri="{FF2B5EF4-FFF2-40B4-BE49-F238E27FC236}">
                  <a16:creationId xmlns:a16="http://schemas.microsoft.com/office/drawing/2014/main" id="{03305F08-F68A-CDC9-F516-685684311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522" y="1543050"/>
              <a:ext cx="392906" cy="419100"/>
            </a:xfrm>
            <a:prstGeom prst="rect">
              <a:avLst/>
            </a:prstGeom>
          </p:spPr>
        </p:pic>
        <p:pic>
          <p:nvPicPr>
            <p:cNvPr id="13" name="Image 5" descr="preencoded.png">
              <a:extLst>
                <a:ext uri="{FF2B5EF4-FFF2-40B4-BE49-F238E27FC236}">
                  <a16:creationId xmlns:a16="http://schemas.microsoft.com/office/drawing/2014/main" id="{47340AA4-A523-DA30-294E-A155074C6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95400" y="2209800"/>
              <a:ext cx="190500" cy="190500"/>
            </a:xfrm>
            <a:prstGeom prst="rect">
              <a:avLst/>
            </a:prstGeom>
          </p:spPr>
        </p:pic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523D16EC-D695-F699-DC1E-6F70CFF219F2}"/>
                </a:ext>
              </a:extLst>
            </p:cNvPr>
            <p:cNvSpPr/>
            <p:nvPr/>
          </p:nvSpPr>
          <p:spPr>
            <a:xfrm>
              <a:off x="1352550" y="1597443"/>
              <a:ext cx="1436291" cy="313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2800" b="1" dirty="0" err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ui-sans-serif" pitchFamily="34" charset="-120"/>
                </a:rPr>
                <a:t>主導</a:t>
              </a:r>
              <a:r>
                <a:rPr lang="ja-JP" altLang="en-US" sz="28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ui-sans-serif" pitchFamily="34" charset="-120"/>
                </a:rPr>
                <a:t>部署</a:t>
              </a:r>
              <a:endParaRPr 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Text 2">
              <a:extLst>
                <a:ext uri="{FF2B5EF4-FFF2-40B4-BE49-F238E27FC236}">
                  <a16:creationId xmlns:a16="http://schemas.microsoft.com/office/drawing/2014/main" id="{3A4E22AB-B6CF-4323-7C0A-A8F49F4AC1D9}"/>
                </a:ext>
              </a:extLst>
            </p:cNvPr>
            <p:cNvSpPr/>
            <p:nvPr/>
          </p:nvSpPr>
          <p:spPr>
            <a:xfrm>
              <a:off x="1562100" y="2161570"/>
              <a:ext cx="1384995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ui-sans-serif" pitchFamily="34" charset="-120"/>
                </a:rPr>
                <a:t>素材製造二課</a:t>
              </a:r>
              <a:endParaRPr 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Text 3">
              <a:extLst>
                <a:ext uri="{FF2B5EF4-FFF2-40B4-BE49-F238E27FC236}">
                  <a16:creationId xmlns:a16="http://schemas.microsoft.com/office/drawing/2014/main" id="{FE552840-42B5-D483-BFD6-F4FE23C09362}"/>
                </a:ext>
              </a:extLst>
            </p:cNvPr>
            <p:cNvSpPr/>
            <p:nvPr/>
          </p:nvSpPr>
          <p:spPr>
            <a:xfrm>
              <a:off x="1562100" y="2542569"/>
              <a:ext cx="3819956" cy="5386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ja-JP" altLang="en-US" b="1" i="0" dirty="0">
                  <a:solidFill>
                    <a:srgbClr val="086FC4"/>
                  </a:solidFill>
                  <a:effectLst/>
                  <a:latin typeface="プロジェクトの円滑な推進を確保"/>
                </a:rPr>
                <a:t>全体の計画立案、調整、実行を担当し、 </a:t>
              </a:r>
              <a:endParaRPr lang="en-US" altLang="ja-JP" b="1" i="0" dirty="0">
                <a:solidFill>
                  <a:srgbClr val="086FC4"/>
                </a:solidFill>
                <a:effectLst/>
                <a:latin typeface="プロジェクトの円滑な推進を確保"/>
              </a:endParaRPr>
            </a:p>
            <a:p>
              <a:pPr marL="0" indent="0">
                <a:lnSpc>
                  <a:spcPts val="2100"/>
                </a:lnSpc>
                <a:buNone/>
              </a:pPr>
              <a:r>
                <a:rPr lang="ja-JP" altLang="en-US" b="1" dirty="0">
                  <a:solidFill>
                    <a:srgbClr val="086FC4"/>
                  </a:solidFill>
                  <a:latin typeface="プロジェクトの円滑な推進を確保"/>
                </a:rPr>
                <a:t>プロジェクトの円滑な推進を確保</a:t>
              </a:r>
              <a:endParaRPr lang="en-US" b="1" dirty="0">
                <a:solidFill>
                  <a:srgbClr val="086FC4"/>
                </a:solidFill>
                <a:latin typeface="プロジェクトの円滑な推進を確保"/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41A30AD8-2691-CC74-75F8-656F4D3666E3}"/>
              </a:ext>
            </a:extLst>
          </p:cNvPr>
          <p:cNvGrpSpPr/>
          <p:nvPr/>
        </p:nvGrpSpPr>
        <p:grpSpPr>
          <a:xfrm>
            <a:off x="6248400" y="1111250"/>
            <a:ext cx="5486400" cy="1860919"/>
            <a:chOff x="6248400" y="1381124"/>
            <a:chExt cx="5486400" cy="1860919"/>
          </a:xfrm>
        </p:grpSpPr>
        <p:pic>
          <p:nvPicPr>
            <p:cNvPr id="14" name="Image 6" descr="preencoded.png">
              <a:extLst>
                <a:ext uri="{FF2B5EF4-FFF2-40B4-BE49-F238E27FC236}">
                  <a16:creationId xmlns:a16="http://schemas.microsoft.com/office/drawing/2014/main" id="{EE2002DB-4D55-A2ED-5044-556BB588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8400" y="1381124"/>
              <a:ext cx="5486400" cy="1860919"/>
            </a:xfrm>
            <a:prstGeom prst="rect">
              <a:avLst/>
            </a:prstGeom>
          </p:spPr>
        </p:pic>
        <p:pic>
          <p:nvPicPr>
            <p:cNvPr id="15" name="Image 7" descr="preencoded.png">
              <a:extLst>
                <a:ext uri="{FF2B5EF4-FFF2-40B4-BE49-F238E27FC236}">
                  <a16:creationId xmlns:a16="http://schemas.microsoft.com/office/drawing/2014/main" id="{6B8C555D-FE58-547D-B5DB-1AE2E94D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77000" y="1485900"/>
              <a:ext cx="514350" cy="533400"/>
            </a:xfrm>
            <a:prstGeom prst="rect">
              <a:avLst/>
            </a:prstGeom>
          </p:spPr>
        </p:pic>
        <p:pic>
          <p:nvPicPr>
            <p:cNvPr id="22" name="Image 8" descr="preencoded.png">
              <a:extLst>
                <a:ext uri="{FF2B5EF4-FFF2-40B4-BE49-F238E27FC236}">
                  <a16:creationId xmlns:a16="http://schemas.microsoft.com/office/drawing/2014/main" id="{81E09AC0-8629-724F-E5B1-E58D19D66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4150" y="1539240"/>
              <a:ext cx="400050" cy="426720"/>
            </a:xfrm>
            <a:prstGeom prst="rect">
              <a:avLst/>
            </a:prstGeom>
          </p:spPr>
        </p:pic>
        <p:pic>
          <p:nvPicPr>
            <p:cNvPr id="37" name="Image 9" descr="preencoded.png">
              <a:extLst>
                <a:ext uri="{FF2B5EF4-FFF2-40B4-BE49-F238E27FC236}">
                  <a16:creationId xmlns:a16="http://schemas.microsoft.com/office/drawing/2014/main" id="{25572FB6-830E-63E5-87FD-64386E8D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6600" y="2200275"/>
              <a:ext cx="171450" cy="171450"/>
            </a:xfrm>
            <a:prstGeom prst="rect">
              <a:avLst/>
            </a:prstGeom>
          </p:spPr>
        </p:pic>
        <p:pic>
          <p:nvPicPr>
            <p:cNvPr id="38" name="Image 10" descr="preencoded.png">
              <a:extLst>
                <a:ext uri="{FF2B5EF4-FFF2-40B4-BE49-F238E27FC236}">
                  <a16:creationId xmlns:a16="http://schemas.microsoft.com/office/drawing/2014/main" id="{45C49A65-B318-CBAB-B75E-9398B8DFD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6600" y="2543175"/>
              <a:ext cx="171450" cy="171450"/>
            </a:xfrm>
            <a:prstGeom prst="rect">
              <a:avLst/>
            </a:prstGeom>
          </p:spPr>
        </p:pic>
        <p:sp>
          <p:nvSpPr>
            <p:cNvPr id="56" name="Text 4">
              <a:extLst>
                <a:ext uri="{FF2B5EF4-FFF2-40B4-BE49-F238E27FC236}">
                  <a16:creationId xmlns:a16="http://schemas.microsoft.com/office/drawing/2014/main" id="{A3387A0D-6161-281F-2AFF-D779627A498C}"/>
                </a:ext>
              </a:extLst>
            </p:cNvPr>
            <p:cNvSpPr/>
            <p:nvPr/>
          </p:nvSpPr>
          <p:spPr>
            <a:xfrm>
              <a:off x="7143750" y="1597443"/>
              <a:ext cx="1795363" cy="313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ja-JP" altLang="en-US" sz="28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ui-sans-serif" pitchFamily="34" charset="-120"/>
                </a:rPr>
                <a:t>部門間連携</a:t>
              </a:r>
              <a:endParaRPr 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Text 5">
              <a:extLst>
                <a:ext uri="{FF2B5EF4-FFF2-40B4-BE49-F238E27FC236}">
                  <a16:creationId xmlns:a16="http://schemas.microsoft.com/office/drawing/2014/main" id="{8263593D-97B8-0851-A475-C54A45748D46}"/>
                </a:ext>
              </a:extLst>
            </p:cNvPr>
            <p:cNvSpPr/>
            <p:nvPr/>
          </p:nvSpPr>
          <p:spPr>
            <a:xfrm>
              <a:off x="7334250" y="2161570"/>
              <a:ext cx="1154162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ui-sans-serif" pitchFamily="34" charset="-120"/>
                </a:rPr>
                <a:t>生產推進課</a:t>
              </a:r>
              <a:endParaRPr 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Text 6">
              <a:extLst>
                <a:ext uri="{FF2B5EF4-FFF2-40B4-BE49-F238E27FC236}">
                  <a16:creationId xmlns:a16="http://schemas.microsoft.com/office/drawing/2014/main" id="{74E9BE68-231C-C3FF-DA32-36F54BAC089C}"/>
                </a:ext>
              </a:extLst>
            </p:cNvPr>
            <p:cNvSpPr/>
            <p:nvPr/>
          </p:nvSpPr>
          <p:spPr>
            <a:xfrm>
              <a:off x="7334250" y="2504470"/>
              <a:ext cx="1154162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ui-sans-serif" pitchFamily="34" charset="-120"/>
                </a:rPr>
                <a:t>設備技術課</a:t>
              </a:r>
              <a:endParaRPr 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Text 7">
              <a:extLst>
                <a:ext uri="{FF2B5EF4-FFF2-40B4-BE49-F238E27FC236}">
                  <a16:creationId xmlns:a16="http://schemas.microsoft.com/office/drawing/2014/main" id="{C7607DBB-661A-07FC-555A-4330D2EC2160}"/>
                </a:ext>
              </a:extLst>
            </p:cNvPr>
            <p:cNvSpPr/>
            <p:nvPr/>
          </p:nvSpPr>
          <p:spPr>
            <a:xfrm>
              <a:off x="7260094" y="2847370"/>
              <a:ext cx="3000821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ui-sans-serif" pitchFamily="34" charset="-120"/>
                </a:rPr>
                <a:t>（機械技術課、電氣技術課）</a:t>
              </a:r>
              <a:endParaRPr 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2" name="Text 15">
            <a:extLst>
              <a:ext uri="{FF2B5EF4-FFF2-40B4-BE49-F238E27FC236}">
                <a16:creationId xmlns:a16="http://schemas.microsoft.com/office/drawing/2014/main" id="{30E42EEA-D29C-BF0C-1E6E-40C945B11373}"/>
              </a:ext>
            </a:extLst>
          </p:cNvPr>
          <p:cNvSpPr/>
          <p:nvPr/>
        </p:nvSpPr>
        <p:spPr>
          <a:xfrm>
            <a:off x="-106680" y="3225801"/>
            <a:ext cx="12405360" cy="3574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txBody>
          <a:bodyPr wrap="square" lIns="0" tIns="0" rIns="0" bIns="0" rtlCol="0" anchor="b">
            <a:no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1F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ui-sans-serif" pitchFamily="34" charset="-120"/>
              </a:rPr>
              <a:t>「One Team，</a:t>
            </a:r>
            <a:r>
              <a:rPr lang="zh-TW" altLang="en-US" sz="2400" b="1" dirty="0">
                <a:solidFill>
                  <a:srgbClr val="001F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ui-sans-serif" pitchFamily="34" charset="-120"/>
              </a:rPr>
              <a:t>共</a:t>
            </a:r>
            <a:r>
              <a:rPr lang="ja-JP" altLang="en-US" sz="2400" b="1" dirty="0">
                <a:solidFill>
                  <a:srgbClr val="001F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ui-sans-serif" pitchFamily="34" charset="-120"/>
              </a:rPr>
              <a:t>に</a:t>
            </a:r>
            <a:r>
              <a:rPr lang="zh-TW" altLang="en-US" sz="2400" b="1" dirty="0">
                <a:solidFill>
                  <a:srgbClr val="001F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ui-sans-serif" pitchFamily="34" charset="-120"/>
              </a:rPr>
              <a:t>勝利</a:t>
            </a:r>
            <a:r>
              <a:rPr lang="en-US" sz="2400" b="1" dirty="0">
                <a:solidFill>
                  <a:srgbClr val="001F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ui-sans-serif" pitchFamily="34" charset="-120"/>
              </a:rPr>
              <a:t>，</a:t>
            </a:r>
            <a:r>
              <a:rPr lang="ja-JP" altLang="en-US" sz="2400" b="1" dirty="0">
                <a:solidFill>
                  <a:srgbClr val="001F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ui-sans-serif" pitchFamily="34" charset="-120"/>
              </a:rPr>
              <a:t>無人監視の実現に向けて努力</a:t>
            </a:r>
            <a:r>
              <a:rPr lang="en-US" sz="2400" b="1" dirty="0">
                <a:solidFill>
                  <a:srgbClr val="001F6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ui-sans-serif" pitchFamily="34" charset="-120"/>
              </a:rPr>
              <a:t>」</a:t>
            </a:r>
            <a:endParaRPr lang="en-US" sz="2400" b="1" dirty="0">
              <a:solidFill>
                <a:srgbClr val="001F6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5718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84B122CB-A8E7-BB22-6FD7-6DA6F9993BED}"/>
              </a:ext>
            </a:extLst>
          </p:cNvPr>
          <p:cNvGrpSpPr/>
          <p:nvPr/>
        </p:nvGrpSpPr>
        <p:grpSpPr>
          <a:xfrm>
            <a:off x="-190500" y="2101171"/>
            <a:ext cx="8958205" cy="3219450"/>
            <a:chOff x="-314325" y="2539321"/>
            <a:chExt cx="8958205" cy="3219450"/>
          </a:xfrm>
        </p:grpSpPr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F39C65DD-56DE-6595-350D-0EC267E54535}"/>
                </a:ext>
              </a:extLst>
            </p:cNvPr>
            <p:cNvSpPr/>
            <p:nvPr/>
          </p:nvSpPr>
          <p:spPr>
            <a:xfrm>
              <a:off x="-314325" y="2539321"/>
              <a:ext cx="8958205" cy="3219450"/>
            </a:xfrm>
            <a:prstGeom prst="rightArrow">
              <a:avLst>
                <a:gd name="adj1" fmla="val 67160"/>
                <a:gd name="adj2" fmla="val 47633"/>
              </a:avLst>
            </a:prstGeom>
            <a:solidFill>
              <a:srgbClr val="E1E1E1"/>
            </a:solidFill>
            <a:ln w="12700">
              <a:solidFill>
                <a:srgbClr val="35D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zh-TW" altLang="en-US" sz="2400" b="1" dirty="0">
                <a:solidFill>
                  <a:srgbClr val="FF6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C108E27-1877-C1CE-7A1A-17FECA07F3D8}"/>
                </a:ext>
              </a:extLst>
            </p:cNvPr>
            <p:cNvSpPr/>
            <p:nvPr/>
          </p:nvSpPr>
          <p:spPr>
            <a:xfrm>
              <a:off x="3896094" y="3837212"/>
              <a:ext cx="4493538" cy="830997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kumimoji="1" lang="ja-JP" altLang="en-US" sz="2400" b="1" dirty="0">
                  <a:solidFill>
                    <a:srgbClr val="FF000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板厚が</a:t>
              </a:r>
              <a:r>
                <a:rPr kumimoji="1" lang="en-US" altLang="ja-JP" sz="2400" b="1" dirty="0">
                  <a:solidFill>
                    <a:srgbClr val="FF000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70%</a:t>
              </a:r>
              <a:r>
                <a:rPr kumimoji="1" lang="ja-JP" altLang="en-US" sz="2400" b="1" dirty="0">
                  <a:solidFill>
                    <a:srgbClr val="FF000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減少し、</a:t>
              </a:r>
              <a:endParaRPr kumimoji="1" lang="en-US" altLang="ja-JP" sz="2400" b="1" dirty="0">
                <a:solidFill>
                  <a:srgbClr val="FF0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ja-JP" altLang="en-US" sz="2400" b="1" dirty="0">
                  <a:solidFill>
                    <a:srgbClr val="FF000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割れや</a:t>
              </a:r>
              <a:r>
                <a:rPr kumimoji="1" lang="zh-TW" altLang="en-US" sz="2400" b="1" dirty="0">
                  <a:solidFill>
                    <a:srgbClr val="FF000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欠板</a:t>
              </a:r>
              <a:r>
                <a:rPr kumimoji="1" lang="ja-JP" altLang="en-US" sz="2400" b="1" dirty="0">
                  <a:solidFill>
                    <a:srgbClr val="FF0000"/>
                  </a:solidFill>
                  <a:effectLst>
                    <a:outerShdw blurRad="12700" dist="127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のリスク大幅に増加</a:t>
              </a:r>
              <a:endParaRPr kumimoji="1" lang="zh-TW" altLang="en-US" sz="2400" b="1" dirty="0">
                <a:solidFill>
                  <a:srgbClr val="FF0000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3E44B133-DC28-F5AD-97BA-7181FD0283A8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4711546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テーマ背景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：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私たちの挑戦</a:t>
            </a:r>
          </a:p>
        </p:txBody>
      </p:sp>
      <p:sp>
        <p:nvSpPr>
          <p:cNvPr id="57" name="テキスト ボックス 16">
            <a:extLst>
              <a:ext uri="{FF2B5EF4-FFF2-40B4-BE49-F238E27FC236}">
                <a16:creationId xmlns:a16="http://schemas.microsoft.com/office/drawing/2014/main" id="{A86F840D-0C20-C78C-7B95-F9D80AA412E9}"/>
              </a:ext>
            </a:extLst>
          </p:cNvPr>
          <p:cNvSpPr txBox="1"/>
          <p:nvPr/>
        </p:nvSpPr>
        <p:spPr>
          <a:xfrm>
            <a:off x="-49823" y="1063716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0000FF"/>
                </a:solidFill>
                <a:latin typeface="+mj-lt"/>
                <a:ea typeface="MS Gothic" panose="020B0609070205080204" pitchFamily="49" charset="-128"/>
              </a:rPr>
              <a:t>＜先進的な超薄板製造技術＞</a:t>
            </a:r>
          </a:p>
        </p:txBody>
      </p:sp>
      <p:sp>
        <p:nvSpPr>
          <p:cNvPr id="69" name="テキスト ボックス 16">
            <a:extLst>
              <a:ext uri="{FF2B5EF4-FFF2-40B4-BE49-F238E27FC236}">
                <a16:creationId xmlns:a16="http://schemas.microsoft.com/office/drawing/2014/main" id="{CD962989-A76A-F231-333A-DF13B86EF976}"/>
              </a:ext>
            </a:extLst>
          </p:cNvPr>
          <p:cNvSpPr txBox="1"/>
          <p:nvPr/>
        </p:nvSpPr>
        <p:spPr>
          <a:xfrm>
            <a:off x="8723771" y="1063716"/>
            <a:ext cx="2659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FF0000"/>
                </a:solidFill>
                <a:latin typeface="+mj-lt"/>
                <a:ea typeface="MS Gothic" panose="020B0609070205080204" pitchFamily="49" charset="-128"/>
              </a:rPr>
              <a:t>＜直面する試練＞</a:t>
            </a: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FF1A9A2C-BE8A-27CC-E07F-546101440CA5}"/>
              </a:ext>
            </a:extLst>
          </p:cNvPr>
          <p:cNvGrpSpPr/>
          <p:nvPr/>
        </p:nvGrpSpPr>
        <p:grpSpPr>
          <a:xfrm>
            <a:off x="4094943" y="1084837"/>
            <a:ext cx="3754950" cy="2271440"/>
            <a:chOff x="4264024" y="1710773"/>
            <a:chExt cx="3754950" cy="2271440"/>
          </a:xfrm>
        </p:grpSpPr>
        <p:sp>
          <p:nvSpPr>
            <p:cNvPr id="104" name="矩形: 圓角 99">
              <a:extLst>
                <a:ext uri="{FF2B5EF4-FFF2-40B4-BE49-F238E27FC236}">
                  <a16:creationId xmlns:a16="http://schemas.microsoft.com/office/drawing/2014/main" id="{E8CD5029-97CF-E613-78FC-E07469F5BC1C}"/>
                </a:ext>
              </a:extLst>
            </p:cNvPr>
            <p:cNvSpPr/>
            <p:nvPr/>
          </p:nvSpPr>
          <p:spPr>
            <a:xfrm flipV="1">
              <a:off x="4264024" y="1941156"/>
              <a:ext cx="3714750" cy="2041055"/>
            </a:xfrm>
            <a:custGeom>
              <a:avLst/>
              <a:gdLst>
                <a:gd name="connsiteX0" fmla="*/ 0 w 3714750"/>
                <a:gd name="connsiteY0" fmla="*/ 132026 h 1559487"/>
                <a:gd name="connsiteX1" fmla="*/ 132026 w 3714750"/>
                <a:gd name="connsiteY1" fmla="*/ 0 h 1559487"/>
                <a:gd name="connsiteX2" fmla="*/ 3582724 w 3714750"/>
                <a:gd name="connsiteY2" fmla="*/ 0 h 1559487"/>
                <a:gd name="connsiteX3" fmla="*/ 3714750 w 3714750"/>
                <a:gd name="connsiteY3" fmla="*/ 132026 h 1559487"/>
                <a:gd name="connsiteX4" fmla="*/ 3714750 w 3714750"/>
                <a:gd name="connsiteY4" fmla="*/ 1427461 h 1559487"/>
                <a:gd name="connsiteX5" fmla="*/ 3582724 w 3714750"/>
                <a:gd name="connsiteY5" fmla="*/ 1559487 h 1559487"/>
                <a:gd name="connsiteX6" fmla="*/ 132026 w 3714750"/>
                <a:gd name="connsiteY6" fmla="*/ 1559487 h 1559487"/>
                <a:gd name="connsiteX7" fmla="*/ 0 w 3714750"/>
                <a:gd name="connsiteY7" fmla="*/ 1427461 h 1559487"/>
                <a:gd name="connsiteX8" fmla="*/ 0 w 3714750"/>
                <a:gd name="connsiteY8" fmla="*/ 132026 h 1559487"/>
                <a:gd name="connsiteX0" fmla="*/ 0 w 3714750"/>
                <a:gd name="connsiteY0" fmla="*/ 132026 h 1559674"/>
                <a:gd name="connsiteX1" fmla="*/ 132026 w 3714750"/>
                <a:gd name="connsiteY1" fmla="*/ 0 h 1559674"/>
                <a:gd name="connsiteX2" fmla="*/ 3582724 w 3714750"/>
                <a:gd name="connsiteY2" fmla="*/ 0 h 1559674"/>
                <a:gd name="connsiteX3" fmla="*/ 3714750 w 3714750"/>
                <a:gd name="connsiteY3" fmla="*/ 132026 h 1559674"/>
                <a:gd name="connsiteX4" fmla="*/ 3714750 w 3714750"/>
                <a:gd name="connsiteY4" fmla="*/ 1427461 h 1559674"/>
                <a:gd name="connsiteX5" fmla="*/ 3582724 w 3714750"/>
                <a:gd name="connsiteY5" fmla="*/ 1559487 h 1559674"/>
                <a:gd name="connsiteX6" fmla="*/ 2546350 w 3714750"/>
                <a:gd name="connsiteY6" fmla="*/ 1559674 h 1559674"/>
                <a:gd name="connsiteX7" fmla="*/ 132026 w 3714750"/>
                <a:gd name="connsiteY7" fmla="*/ 1559487 h 1559674"/>
                <a:gd name="connsiteX8" fmla="*/ 0 w 3714750"/>
                <a:gd name="connsiteY8" fmla="*/ 1427461 h 1559674"/>
                <a:gd name="connsiteX9" fmla="*/ 0 w 3714750"/>
                <a:gd name="connsiteY9" fmla="*/ 132026 h 1559674"/>
                <a:gd name="connsiteX0" fmla="*/ 0 w 3714750"/>
                <a:gd name="connsiteY0" fmla="*/ 132026 h 1559674"/>
                <a:gd name="connsiteX1" fmla="*/ 132026 w 3714750"/>
                <a:gd name="connsiteY1" fmla="*/ 0 h 1559674"/>
                <a:gd name="connsiteX2" fmla="*/ 3582724 w 3714750"/>
                <a:gd name="connsiteY2" fmla="*/ 0 h 1559674"/>
                <a:gd name="connsiteX3" fmla="*/ 3714750 w 3714750"/>
                <a:gd name="connsiteY3" fmla="*/ 132026 h 1559674"/>
                <a:gd name="connsiteX4" fmla="*/ 3714750 w 3714750"/>
                <a:gd name="connsiteY4" fmla="*/ 1427461 h 1559674"/>
                <a:gd name="connsiteX5" fmla="*/ 3582724 w 3714750"/>
                <a:gd name="connsiteY5" fmla="*/ 1559487 h 1559674"/>
                <a:gd name="connsiteX6" fmla="*/ 2546350 w 3714750"/>
                <a:gd name="connsiteY6" fmla="*/ 1559674 h 1559674"/>
                <a:gd name="connsiteX7" fmla="*/ 1168400 w 3714750"/>
                <a:gd name="connsiteY7" fmla="*/ 1556498 h 1559674"/>
                <a:gd name="connsiteX8" fmla="*/ 132026 w 3714750"/>
                <a:gd name="connsiteY8" fmla="*/ 1559487 h 1559674"/>
                <a:gd name="connsiteX9" fmla="*/ 0 w 3714750"/>
                <a:gd name="connsiteY9" fmla="*/ 1427461 h 1559674"/>
                <a:gd name="connsiteX10" fmla="*/ 0 w 3714750"/>
                <a:gd name="connsiteY10" fmla="*/ 132026 h 1559674"/>
                <a:gd name="connsiteX0" fmla="*/ 1168400 w 3714750"/>
                <a:gd name="connsiteY0" fmla="*/ 1556498 h 1647938"/>
                <a:gd name="connsiteX1" fmla="*/ 132026 w 3714750"/>
                <a:gd name="connsiteY1" fmla="*/ 1559487 h 1647938"/>
                <a:gd name="connsiteX2" fmla="*/ 0 w 3714750"/>
                <a:gd name="connsiteY2" fmla="*/ 1427461 h 1647938"/>
                <a:gd name="connsiteX3" fmla="*/ 0 w 3714750"/>
                <a:gd name="connsiteY3" fmla="*/ 132026 h 1647938"/>
                <a:gd name="connsiteX4" fmla="*/ 132026 w 3714750"/>
                <a:gd name="connsiteY4" fmla="*/ 0 h 1647938"/>
                <a:gd name="connsiteX5" fmla="*/ 3582724 w 3714750"/>
                <a:gd name="connsiteY5" fmla="*/ 0 h 1647938"/>
                <a:gd name="connsiteX6" fmla="*/ 3714750 w 3714750"/>
                <a:gd name="connsiteY6" fmla="*/ 132026 h 1647938"/>
                <a:gd name="connsiteX7" fmla="*/ 3714750 w 3714750"/>
                <a:gd name="connsiteY7" fmla="*/ 1427461 h 1647938"/>
                <a:gd name="connsiteX8" fmla="*/ 3582724 w 3714750"/>
                <a:gd name="connsiteY8" fmla="*/ 1559487 h 1647938"/>
                <a:gd name="connsiteX9" fmla="*/ 2546350 w 3714750"/>
                <a:gd name="connsiteY9" fmla="*/ 1559674 h 1647938"/>
                <a:gd name="connsiteX10" fmla="*/ 1259840 w 3714750"/>
                <a:gd name="connsiteY10" fmla="*/ 1647938 h 1647938"/>
                <a:gd name="connsiteX0" fmla="*/ 1168400 w 3714750"/>
                <a:gd name="connsiteY0" fmla="*/ 1556498 h 1559674"/>
                <a:gd name="connsiteX1" fmla="*/ 132026 w 3714750"/>
                <a:gd name="connsiteY1" fmla="*/ 1559487 h 1559674"/>
                <a:gd name="connsiteX2" fmla="*/ 0 w 3714750"/>
                <a:gd name="connsiteY2" fmla="*/ 1427461 h 1559674"/>
                <a:gd name="connsiteX3" fmla="*/ 0 w 3714750"/>
                <a:gd name="connsiteY3" fmla="*/ 132026 h 1559674"/>
                <a:gd name="connsiteX4" fmla="*/ 132026 w 3714750"/>
                <a:gd name="connsiteY4" fmla="*/ 0 h 1559674"/>
                <a:gd name="connsiteX5" fmla="*/ 3582724 w 3714750"/>
                <a:gd name="connsiteY5" fmla="*/ 0 h 1559674"/>
                <a:gd name="connsiteX6" fmla="*/ 3714750 w 3714750"/>
                <a:gd name="connsiteY6" fmla="*/ 132026 h 1559674"/>
                <a:gd name="connsiteX7" fmla="*/ 3714750 w 3714750"/>
                <a:gd name="connsiteY7" fmla="*/ 1427461 h 1559674"/>
                <a:gd name="connsiteX8" fmla="*/ 3582724 w 3714750"/>
                <a:gd name="connsiteY8" fmla="*/ 1559487 h 1559674"/>
                <a:gd name="connsiteX9" fmla="*/ 2546350 w 3714750"/>
                <a:gd name="connsiteY9" fmla="*/ 1559674 h 1559674"/>
                <a:gd name="connsiteX0" fmla="*/ 1168400 w 3714750"/>
                <a:gd name="connsiteY0" fmla="*/ 1556498 h 1559674"/>
                <a:gd name="connsiteX1" fmla="*/ 132026 w 3714750"/>
                <a:gd name="connsiteY1" fmla="*/ 1559487 h 1559674"/>
                <a:gd name="connsiteX2" fmla="*/ 0 w 3714750"/>
                <a:gd name="connsiteY2" fmla="*/ 1427461 h 1559674"/>
                <a:gd name="connsiteX3" fmla="*/ 0 w 3714750"/>
                <a:gd name="connsiteY3" fmla="*/ 132026 h 1559674"/>
                <a:gd name="connsiteX4" fmla="*/ 132026 w 3714750"/>
                <a:gd name="connsiteY4" fmla="*/ 0 h 1559674"/>
                <a:gd name="connsiteX5" fmla="*/ 3582724 w 3714750"/>
                <a:gd name="connsiteY5" fmla="*/ 0 h 1559674"/>
                <a:gd name="connsiteX6" fmla="*/ 3714750 w 3714750"/>
                <a:gd name="connsiteY6" fmla="*/ 132026 h 1559674"/>
                <a:gd name="connsiteX7" fmla="*/ 3714750 w 3714750"/>
                <a:gd name="connsiteY7" fmla="*/ 1427461 h 1559674"/>
                <a:gd name="connsiteX8" fmla="*/ 3582724 w 3714750"/>
                <a:gd name="connsiteY8" fmla="*/ 1559487 h 1559674"/>
                <a:gd name="connsiteX9" fmla="*/ 2613025 w 3714750"/>
                <a:gd name="connsiteY9" fmla="*/ 1559674 h 1559674"/>
                <a:gd name="connsiteX0" fmla="*/ 1168400 w 3714750"/>
                <a:gd name="connsiteY0" fmla="*/ 1556498 h 1559487"/>
                <a:gd name="connsiteX1" fmla="*/ 132026 w 3714750"/>
                <a:gd name="connsiteY1" fmla="*/ 1559487 h 1559487"/>
                <a:gd name="connsiteX2" fmla="*/ 0 w 3714750"/>
                <a:gd name="connsiteY2" fmla="*/ 1427461 h 1559487"/>
                <a:gd name="connsiteX3" fmla="*/ 0 w 3714750"/>
                <a:gd name="connsiteY3" fmla="*/ 132026 h 1559487"/>
                <a:gd name="connsiteX4" fmla="*/ 132026 w 3714750"/>
                <a:gd name="connsiteY4" fmla="*/ 0 h 1559487"/>
                <a:gd name="connsiteX5" fmla="*/ 3582724 w 3714750"/>
                <a:gd name="connsiteY5" fmla="*/ 0 h 1559487"/>
                <a:gd name="connsiteX6" fmla="*/ 3714750 w 3714750"/>
                <a:gd name="connsiteY6" fmla="*/ 132026 h 1559487"/>
                <a:gd name="connsiteX7" fmla="*/ 3714750 w 3714750"/>
                <a:gd name="connsiteY7" fmla="*/ 1427461 h 1559487"/>
                <a:gd name="connsiteX8" fmla="*/ 3582724 w 3714750"/>
                <a:gd name="connsiteY8" fmla="*/ 1559487 h 1559487"/>
                <a:gd name="connsiteX9" fmla="*/ 2606675 w 3714750"/>
                <a:gd name="connsiteY9" fmla="*/ 1554816 h 1559487"/>
                <a:gd name="connsiteX0" fmla="*/ 1098550 w 3714750"/>
                <a:gd name="connsiteY0" fmla="*/ 1561356 h 1561356"/>
                <a:gd name="connsiteX1" fmla="*/ 132026 w 3714750"/>
                <a:gd name="connsiteY1" fmla="*/ 1559487 h 1561356"/>
                <a:gd name="connsiteX2" fmla="*/ 0 w 3714750"/>
                <a:gd name="connsiteY2" fmla="*/ 1427461 h 1561356"/>
                <a:gd name="connsiteX3" fmla="*/ 0 w 3714750"/>
                <a:gd name="connsiteY3" fmla="*/ 132026 h 1561356"/>
                <a:gd name="connsiteX4" fmla="*/ 132026 w 3714750"/>
                <a:gd name="connsiteY4" fmla="*/ 0 h 1561356"/>
                <a:gd name="connsiteX5" fmla="*/ 3582724 w 3714750"/>
                <a:gd name="connsiteY5" fmla="*/ 0 h 1561356"/>
                <a:gd name="connsiteX6" fmla="*/ 3714750 w 3714750"/>
                <a:gd name="connsiteY6" fmla="*/ 132026 h 1561356"/>
                <a:gd name="connsiteX7" fmla="*/ 3714750 w 3714750"/>
                <a:gd name="connsiteY7" fmla="*/ 1427461 h 1561356"/>
                <a:gd name="connsiteX8" fmla="*/ 3582724 w 3714750"/>
                <a:gd name="connsiteY8" fmla="*/ 1559487 h 1561356"/>
                <a:gd name="connsiteX9" fmla="*/ 2606675 w 3714750"/>
                <a:gd name="connsiteY9" fmla="*/ 1554816 h 156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4750" h="1561356">
                  <a:moveTo>
                    <a:pt x="1098550" y="1561356"/>
                  </a:moveTo>
                  <a:lnTo>
                    <a:pt x="132026" y="1559487"/>
                  </a:lnTo>
                  <a:cubicBezTo>
                    <a:pt x="59110" y="1559487"/>
                    <a:pt x="0" y="1500377"/>
                    <a:pt x="0" y="1427461"/>
                  </a:cubicBezTo>
                  <a:lnTo>
                    <a:pt x="0" y="132026"/>
                  </a:lnTo>
                  <a:cubicBezTo>
                    <a:pt x="0" y="59110"/>
                    <a:pt x="59110" y="0"/>
                    <a:pt x="132026" y="0"/>
                  </a:cubicBezTo>
                  <a:lnTo>
                    <a:pt x="3582724" y="0"/>
                  </a:lnTo>
                  <a:cubicBezTo>
                    <a:pt x="3655640" y="0"/>
                    <a:pt x="3714750" y="59110"/>
                    <a:pt x="3714750" y="132026"/>
                  </a:cubicBezTo>
                  <a:lnTo>
                    <a:pt x="3714750" y="1427461"/>
                  </a:lnTo>
                  <a:cubicBezTo>
                    <a:pt x="3714750" y="1500377"/>
                    <a:pt x="3655640" y="1559487"/>
                    <a:pt x="3582724" y="1559487"/>
                  </a:cubicBezTo>
                  <a:lnTo>
                    <a:pt x="2606675" y="1554816"/>
                  </a:lnTo>
                </a:path>
              </a:pathLst>
            </a:custGeom>
            <a:solidFill>
              <a:schemeClr val="bg2"/>
            </a:solidFill>
            <a:ln w="12700">
              <a:solidFill>
                <a:srgbClr val="51AEE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A51B2BE4-3717-2969-9326-38CF9841385A}"/>
                </a:ext>
              </a:extLst>
            </p:cNvPr>
            <p:cNvGrpSpPr/>
            <p:nvPr/>
          </p:nvGrpSpPr>
          <p:grpSpPr>
            <a:xfrm>
              <a:off x="4572000" y="2204016"/>
              <a:ext cx="3446974" cy="1778197"/>
              <a:chOff x="4572000" y="1708853"/>
              <a:chExt cx="3446974" cy="1778197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B96C4A64-78E7-8955-D016-DE0FFC9B1F2B}"/>
                  </a:ext>
                </a:extLst>
              </p:cNvPr>
              <p:cNvGrpSpPr/>
              <p:nvPr/>
            </p:nvGrpSpPr>
            <p:grpSpPr>
              <a:xfrm>
                <a:off x="4572000" y="1988343"/>
                <a:ext cx="1756939" cy="1166782"/>
                <a:chOff x="3604809" y="2859117"/>
                <a:chExt cx="1756939" cy="1166782"/>
              </a:xfrm>
            </p:grpSpPr>
            <p:sp>
              <p:nvSpPr>
                <p:cNvPr id="47" name="立方體 46">
                  <a:extLst>
                    <a:ext uri="{FF2B5EF4-FFF2-40B4-BE49-F238E27FC236}">
                      <a16:creationId xmlns:a16="http://schemas.microsoft.com/office/drawing/2014/main" id="{F3425FCF-4998-1D0C-6F53-0B68B0016E9B}"/>
                    </a:ext>
                  </a:extLst>
                </p:cNvPr>
                <p:cNvSpPr/>
                <p:nvPr/>
              </p:nvSpPr>
              <p:spPr>
                <a:xfrm>
                  <a:off x="3604809" y="2859117"/>
                  <a:ext cx="1756939" cy="1164401"/>
                </a:xfrm>
                <a:prstGeom prst="cube">
                  <a:avLst>
                    <a:gd name="adj" fmla="val 46313"/>
                  </a:avLst>
                </a:prstGeom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2000">
                      <a:schemeClr val="accent2">
                        <a:lumMod val="45000"/>
                        <a:lumOff val="55000"/>
                        <a:alpha val="81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13500000" scaled="0"/>
                  <a:tileRect/>
                </a:gradFill>
                <a:ln w="1270">
                  <a:solidFill>
                    <a:srgbClr val="51AE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8" name="平行四邊形 47">
                  <a:extLst>
                    <a:ext uri="{FF2B5EF4-FFF2-40B4-BE49-F238E27FC236}">
                      <a16:creationId xmlns:a16="http://schemas.microsoft.com/office/drawing/2014/main" id="{73507BA6-02BE-4D72-C9AE-70B8605DEC0D}"/>
                    </a:ext>
                  </a:extLst>
                </p:cNvPr>
                <p:cNvSpPr/>
                <p:nvPr/>
              </p:nvSpPr>
              <p:spPr>
                <a:xfrm>
                  <a:off x="3604809" y="2859117"/>
                  <a:ext cx="1756939" cy="541308"/>
                </a:xfrm>
                <a:prstGeom prst="parallelogram">
                  <a:avLst>
                    <a:gd name="adj" fmla="val 100077"/>
                  </a:avLst>
                </a:prstGeom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rgbClr val="BAE6F0">
                        <a:lumMod val="75000"/>
                        <a:lumOff val="25000"/>
                        <a:alpha val="90000"/>
                      </a:srgbClr>
                    </a:gs>
                    <a:gs pos="38000">
                      <a:srgbClr val="A7D1FF">
                        <a:alpha val="85000"/>
                      </a:srgbClr>
                    </a:gs>
                  </a:gsLst>
                  <a:lin ang="9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BA5BF1D0-165F-08CF-6E2B-459D72226A66}"/>
                    </a:ext>
                  </a:extLst>
                </p:cNvPr>
                <p:cNvSpPr/>
                <p:nvPr/>
              </p:nvSpPr>
              <p:spPr>
                <a:xfrm>
                  <a:off x="3604809" y="3402806"/>
                  <a:ext cx="1214841" cy="623093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74B6D2"/>
                    </a:gs>
                    <a:gs pos="51000">
                      <a:srgbClr val="A7D3FB"/>
                    </a:gs>
                    <a:gs pos="100000">
                      <a:srgbClr val="C1E5F5">
                        <a:lumMod val="75000"/>
                        <a:lumOff val="25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58" name="テキスト ボックス 25">
                <a:extLst>
                  <a:ext uri="{FF2B5EF4-FFF2-40B4-BE49-F238E27FC236}">
                    <a16:creationId xmlns:a16="http://schemas.microsoft.com/office/drawing/2014/main" id="{06AEBC7F-9B2A-FB61-C7F1-1E9A5EA588BD}"/>
                  </a:ext>
                </a:extLst>
              </p:cNvPr>
              <p:cNvSpPr txBox="1"/>
              <p:nvPr/>
            </p:nvSpPr>
            <p:spPr>
              <a:xfrm>
                <a:off x="5049520" y="1708853"/>
                <a:ext cx="137839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b="1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通常</a:t>
                </a:r>
                <a:r>
                  <a:rPr lang="zh-TW" altLang="en-US" b="1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：</a:t>
                </a:r>
                <a:r>
                  <a:rPr lang="en-US" altLang="zh-TW" b="1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0.5t</a:t>
                </a:r>
                <a:endParaRPr kumimoji="1" lang="en-US" altLang="ja-JP" b="1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59" name="テキスト ボックス 25">
                <a:extLst>
                  <a:ext uri="{FF2B5EF4-FFF2-40B4-BE49-F238E27FC236}">
                    <a16:creationId xmlns:a16="http://schemas.microsoft.com/office/drawing/2014/main" id="{9EA79BED-62D0-E8F2-5995-B227D2676556}"/>
                  </a:ext>
                </a:extLst>
              </p:cNvPr>
              <p:cNvSpPr txBox="1"/>
              <p:nvPr/>
            </p:nvSpPr>
            <p:spPr>
              <a:xfrm>
                <a:off x="5712740" y="3086940"/>
                <a:ext cx="1942391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超薄板：</a:t>
                </a:r>
                <a:r>
                  <a:rPr lang="en-US" altLang="zh-TW" sz="20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0.15t</a:t>
                </a:r>
                <a:endParaRPr kumimoji="1" lang="en-US" altLang="ja-JP" sz="20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962068F4-0341-3231-D720-E9DA42E2AB1A}"/>
                  </a:ext>
                </a:extLst>
              </p:cNvPr>
              <p:cNvGrpSpPr/>
              <p:nvPr/>
            </p:nvGrpSpPr>
            <p:grpSpPr>
              <a:xfrm>
                <a:off x="5786841" y="1988343"/>
                <a:ext cx="1756939" cy="1164401"/>
                <a:chOff x="5966359" y="1988343"/>
                <a:chExt cx="1756939" cy="1164401"/>
              </a:xfrm>
            </p:grpSpPr>
            <p:grpSp>
              <p:nvGrpSpPr>
                <p:cNvPr id="54" name="群組 53">
                  <a:extLst>
                    <a:ext uri="{FF2B5EF4-FFF2-40B4-BE49-F238E27FC236}">
                      <a16:creationId xmlns:a16="http://schemas.microsoft.com/office/drawing/2014/main" id="{D63A2B4D-9FCA-B1EE-8FD4-FD48F0A16698}"/>
                    </a:ext>
                  </a:extLst>
                </p:cNvPr>
                <p:cNvGrpSpPr/>
                <p:nvPr/>
              </p:nvGrpSpPr>
              <p:grpSpPr>
                <a:xfrm>
                  <a:off x="5966359" y="2529651"/>
                  <a:ext cx="1756939" cy="623093"/>
                  <a:chOff x="4916618" y="3400425"/>
                  <a:chExt cx="1756939" cy="623093"/>
                </a:xfrm>
              </p:grpSpPr>
              <p:sp>
                <p:nvSpPr>
                  <p:cNvPr id="51" name="立方體 50">
                    <a:extLst>
                      <a:ext uri="{FF2B5EF4-FFF2-40B4-BE49-F238E27FC236}">
                        <a16:creationId xmlns:a16="http://schemas.microsoft.com/office/drawing/2014/main" id="{EC5AD9B3-ED15-E599-CA40-26DE9C7B4D3B}"/>
                      </a:ext>
                    </a:extLst>
                  </p:cNvPr>
                  <p:cNvSpPr/>
                  <p:nvPr/>
                </p:nvSpPr>
                <p:spPr>
                  <a:xfrm>
                    <a:off x="4916618" y="3400425"/>
                    <a:ext cx="1756939" cy="623093"/>
                  </a:xfrm>
                  <a:prstGeom prst="cube">
                    <a:avLst>
                      <a:gd name="adj" fmla="val 87187"/>
                    </a:avLst>
                  </a:prstGeom>
                  <a:gradFill flip="none" rotWithShape="1">
                    <a:gsLst>
                      <a:gs pos="0">
                        <a:schemeClr val="accent2">
                          <a:lumMod val="5000"/>
                          <a:lumOff val="95000"/>
                        </a:schemeClr>
                      </a:gs>
                      <a:gs pos="12000">
                        <a:schemeClr val="accent2">
                          <a:lumMod val="45000"/>
                          <a:lumOff val="55000"/>
                          <a:alpha val="81000"/>
                        </a:schemeClr>
                      </a:gs>
                      <a:gs pos="100000">
                        <a:schemeClr val="accent2">
                          <a:lumMod val="30000"/>
                          <a:lumOff val="70000"/>
                        </a:schemeClr>
                      </a:gs>
                    </a:gsLst>
                    <a:lin ang="13500000" scaled="0"/>
                    <a:tileRect/>
                  </a:gradFill>
                  <a:ln w="1270">
                    <a:solidFill>
                      <a:srgbClr val="51AEE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52" name="平行四邊形 51">
                    <a:extLst>
                      <a:ext uri="{FF2B5EF4-FFF2-40B4-BE49-F238E27FC236}">
                        <a16:creationId xmlns:a16="http://schemas.microsoft.com/office/drawing/2014/main" id="{198858B1-2C2F-A80D-378F-18AF2BD31961}"/>
                      </a:ext>
                    </a:extLst>
                  </p:cNvPr>
                  <p:cNvSpPr/>
                  <p:nvPr/>
                </p:nvSpPr>
                <p:spPr>
                  <a:xfrm>
                    <a:off x="4916618" y="3400425"/>
                    <a:ext cx="1756939" cy="541308"/>
                  </a:xfrm>
                  <a:prstGeom prst="parallelogram">
                    <a:avLst>
                      <a:gd name="adj" fmla="val 100077"/>
                    </a:avLst>
                  </a:prstGeom>
                  <a:gradFill flip="none" rotWithShape="1"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rgbClr val="BAE6F0">
                          <a:lumMod val="75000"/>
                          <a:lumOff val="25000"/>
                          <a:alpha val="90000"/>
                        </a:srgbClr>
                      </a:gs>
                      <a:gs pos="38000">
                        <a:srgbClr val="A7D1FF">
                          <a:alpha val="85000"/>
                        </a:srgbClr>
                      </a:gs>
                    </a:gsLst>
                    <a:lin ang="90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0B8CE4BC-A6A8-13BA-BDAD-0E6FDD2204C6}"/>
                      </a:ext>
                    </a:extLst>
                  </p:cNvPr>
                  <p:cNvSpPr/>
                  <p:nvPr/>
                </p:nvSpPr>
                <p:spPr>
                  <a:xfrm>
                    <a:off x="4916618" y="3941733"/>
                    <a:ext cx="1214841" cy="79404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74B6D2"/>
                      </a:gs>
                      <a:gs pos="51000">
                        <a:srgbClr val="A7D3FB"/>
                      </a:gs>
                      <a:gs pos="100000">
                        <a:srgbClr val="C1E5F5">
                          <a:lumMod val="75000"/>
                          <a:lumOff val="25000"/>
                        </a:srgb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cxnSp>
              <p:nvCxnSpPr>
                <p:cNvPr id="61" name="直線接點 60">
                  <a:extLst>
                    <a:ext uri="{FF2B5EF4-FFF2-40B4-BE49-F238E27FC236}">
                      <a16:creationId xmlns:a16="http://schemas.microsoft.com/office/drawing/2014/main" id="{3D0AFCAD-6DFA-4AAB-B5FE-6A1A8BE335BC}"/>
                    </a:ext>
                  </a:extLst>
                </p:cNvPr>
                <p:cNvCxnSpPr/>
                <p:nvPr/>
              </p:nvCxnSpPr>
              <p:spPr>
                <a:xfrm>
                  <a:off x="5966359" y="3070959"/>
                  <a:ext cx="1214841" cy="0"/>
                </a:xfrm>
                <a:prstGeom prst="line">
                  <a:avLst/>
                </a:prstGeom>
                <a:ln w="3175">
                  <a:solidFill>
                    <a:srgbClr val="51AEE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B7B11684-24C9-8BE5-E69D-4A387DA1800F}"/>
                    </a:ext>
                  </a:extLst>
                </p:cNvPr>
                <p:cNvCxnSpPr/>
                <p:nvPr/>
              </p:nvCxnSpPr>
              <p:spPr>
                <a:xfrm>
                  <a:off x="6508457" y="2000249"/>
                  <a:ext cx="1214841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接點 65">
                  <a:extLst>
                    <a:ext uri="{FF2B5EF4-FFF2-40B4-BE49-F238E27FC236}">
                      <a16:creationId xmlns:a16="http://schemas.microsoft.com/office/drawing/2014/main" id="{E5ABFE76-9B8D-A920-A6CF-4B755C426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339549" y="2258343"/>
                  <a:ext cx="5400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ash"/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テキスト ボックス 25">
                <a:extLst>
                  <a:ext uri="{FF2B5EF4-FFF2-40B4-BE49-F238E27FC236}">
                    <a16:creationId xmlns:a16="http://schemas.microsoft.com/office/drawing/2014/main" id="{1BB158C1-7831-7661-AF6A-7ACAC51FF7AE}"/>
                  </a:ext>
                </a:extLst>
              </p:cNvPr>
              <p:cNvSpPr txBox="1"/>
              <p:nvPr/>
            </p:nvSpPr>
            <p:spPr>
              <a:xfrm>
                <a:off x="6425268" y="2058942"/>
                <a:ext cx="1593706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ja-JP" sz="20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70%</a:t>
                </a:r>
                <a:r>
                  <a:rPr lang="zh-TW" altLang="en-US" sz="20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薄型化</a:t>
                </a:r>
                <a:endParaRPr kumimoji="1" lang="en-US" altLang="ja-JP" sz="20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93" name="テキスト ボックス 16">
              <a:extLst>
                <a:ext uri="{FF2B5EF4-FFF2-40B4-BE49-F238E27FC236}">
                  <a16:creationId xmlns:a16="http://schemas.microsoft.com/office/drawing/2014/main" id="{4DBEACEC-D435-F7BE-FF35-B63D4A2A51A8}"/>
                </a:ext>
              </a:extLst>
            </p:cNvPr>
            <p:cNvSpPr txBox="1"/>
            <p:nvPr/>
          </p:nvSpPr>
          <p:spPr>
            <a:xfrm>
              <a:off x="5294338" y="1710773"/>
              <a:ext cx="16033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200" b="1" dirty="0">
                  <a:latin typeface="+mj-lt"/>
                  <a:ea typeface="MS Gothic" panose="020B0609070205080204" pitchFamily="49" charset="-128"/>
                </a:rPr>
                <a:t>イメージ</a:t>
              </a:r>
              <a:r>
                <a:rPr kumimoji="1" lang="zh-TW" altLang="en-US" sz="2200" b="1" dirty="0">
                  <a:latin typeface="+mj-lt"/>
                  <a:ea typeface="MS Gothic" panose="020B0609070205080204" pitchFamily="49" charset="-128"/>
                </a:rPr>
                <a:t>図</a:t>
              </a:r>
              <a:endParaRPr kumimoji="1" lang="ja-JP" altLang="en-US" sz="2200" b="1" dirty="0">
                <a:latin typeface="+mj-lt"/>
                <a:ea typeface="MS Gothic" panose="020B0609070205080204" pitchFamily="49" charset="-128"/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A9C66314-914E-E722-7CDB-51C86118A041}"/>
              </a:ext>
            </a:extLst>
          </p:cNvPr>
          <p:cNvGrpSpPr/>
          <p:nvPr/>
        </p:nvGrpSpPr>
        <p:grpSpPr>
          <a:xfrm>
            <a:off x="4069544" y="4250100"/>
            <a:ext cx="3714750" cy="1647537"/>
            <a:chOff x="4238625" y="4377577"/>
            <a:chExt cx="3714750" cy="1647537"/>
          </a:xfrm>
        </p:grpSpPr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BA870B7A-0BC3-1A55-057B-7CB57EDA8496}"/>
                </a:ext>
              </a:extLst>
            </p:cNvPr>
            <p:cNvSpPr/>
            <p:nvPr/>
          </p:nvSpPr>
          <p:spPr>
            <a:xfrm>
              <a:off x="4238625" y="4377577"/>
              <a:ext cx="3714750" cy="1559674"/>
            </a:xfrm>
            <a:custGeom>
              <a:avLst/>
              <a:gdLst>
                <a:gd name="connsiteX0" fmla="*/ 0 w 3714750"/>
                <a:gd name="connsiteY0" fmla="*/ 132026 h 1559487"/>
                <a:gd name="connsiteX1" fmla="*/ 132026 w 3714750"/>
                <a:gd name="connsiteY1" fmla="*/ 0 h 1559487"/>
                <a:gd name="connsiteX2" fmla="*/ 3582724 w 3714750"/>
                <a:gd name="connsiteY2" fmla="*/ 0 h 1559487"/>
                <a:gd name="connsiteX3" fmla="*/ 3714750 w 3714750"/>
                <a:gd name="connsiteY3" fmla="*/ 132026 h 1559487"/>
                <a:gd name="connsiteX4" fmla="*/ 3714750 w 3714750"/>
                <a:gd name="connsiteY4" fmla="*/ 1427461 h 1559487"/>
                <a:gd name="connsiteX5" fmla="*/ 3582724 w 3714750"/>
                <a:gd name="connsiteY5" fmla="*/ 1559487 h 1559487"/>
                <a:gd name="connsiteX6" fmla="*/ 132026 w 3714750"/>
                <a:gd name="connsiteY6" fmla="*/ 1559487 h 1559487"/>
                <a:gd name="connsiteX7" fmla="*/ 0 w 3714750"/>
                <a:gd name="connsiteY7" fmla="*/ 1427461 h 1559487"/>
                <a:gd name="connsiteX8" fmla="*/ 0 w 3714750"/>
                <a:gd name="connsiteY8" fmla="*/ 132026 h 1559487"/>
                <a:gd name="connsiteX0" fmla="*/ 0 w 3714750"/>
                <a:gd name="connsiteY0" fmla="*/ 132026 h 1559674"/>
                <a:gd name="connsiteX1" fmla="*/ 132026 w 3714750"/>
                <a:gd name="connsiteY1" fmla="*/ 0 h 1559674"/>
                <a:gd name="connsiteX2" fmla="*/ 3582724 w 3714750"/>
                <a:gd name="connsiteY2" fmla="*/ 0 h 1559674"/>
                <a:gd name="connsiteX3" fmla="*/ 3714750 w 3714750"/>
                <a:gd name="connsiteY3" fmla="*/ 132026 h 1559674"/>
                <a:gd name="connsiteX4" fmla="*/ 3714750 w 3714750"/>
                <a:gd name="connsiteY4" fmla="*/ 1427461 h 1559674"/>
                <a:gd name="connsiteX5" fmla="*/ 3582724 w 3714750"/>
                <a:gd name="connsiteY5" fmla="*/ 1559487 h 1559674"/>
                <a:gd name="connsiteX6" fmla="*/ 2546350 w 3714750"/>
                <a:gd name="connsiteY6" fmla="*/ 1559674 h 1559674"/>
                <a:gd name="connsiteX7" fmla="*/ 132026 w 3714750"/>
                <a:gd name="connsiteY7" fmla="*/ 1559487 h 1559674"/>
                <a:gd name="connsiteX8" fmla="*/ 0 w 3714750"/>
                <a:gd name="connsiteY8" fmla="*/ 1427461 h 1559674"/>
                <a:gd name="connsiteX9" fmla="*/ 0 w 3714750"/>
                <a:gd name="connsiteY9" fmla="*/ 132026 h 1559674"/>
                <a:gd name="connsiteX0" fmla="*/ 0 w 3714750"/>
                <a:gd name="connsiteY0" fmla="*/ 132026 h 1559674"/>
                <a:gd name="connsiteX1" fmla="*/ 132026 w 3714750"/>
                <a:gd name="connsiteY1" fmla="*/ 0 h 1559674"/>
                <a:gd name="connsiteX2" fmla="*/ 3582724 w 3714750"/>
                <a:gd name="connsiteY2" fmla="*/ 0 h 1559674"/>
                <a:gd name="connsiteX3" fmla="*/ 3714750 w 3714750"/>
                <a:gd name="connsiteY3" fmla="*/ 132026 h 1559674"/>
                <a:gd name="connsiteX4" fmla="*/ 3714750 w 3714750"/>
                <a:gd name="connsiteY4" fmla="*/ 1427461 h 1559674"/>
                <a:gd name="connsiteX5" fmla="*/ 3582724 w 3714750"/>
                <a:gd name="connsiteY5" fmla="*/ 1559487 h 1559674"/>
                <a:gd name="connsiteX6" fmla="*/ 2546350 w 3714750"/>
                <a:gd name="connsiteY6" fmla="*/ 1559674 h 1559674"/>
                <a:gd name="connsiteX7" fmla="*/ 1168400 w 3714750"/>
                <a:gd name="connsiteY7" fmla="*/ 1556498 h 1559674"/>
                <a:gd name="connsiteX8" fmla="*/ 132026 w 3714750"/>
                <a:gd name="connsiteY8" fmla="*/ 1559487 h 1559674"/>
                <a:gd name="connsiteX9" fmla="*/ 0 w 3714750"/>
                <a:gd name="connsiteY9" fmla="*/ 1427461 h 1559674"/>
                <a:gd name="connsiteX10" fmla="*/ 0 w 3714750"/>
                <a:gd name="connsiteY10" fmla="*/ 132026 h 1559674"/>
                <a:gd name="connsiteX0" fmla="*/ 1168400 w 3714750"/>
                <a:gd name="connsiteY0" fmla="*/ 1556498 h 1647938"/>
                <a:gd name="connsiteX1" fmla="*/ 132026 w 3714750"/>
                <a:gd name="connsiteY1" fmla="*/ 1559487 h 1647938"/>
                <a:gd name="connsiteX2" fmla="*/ 0 w 3714750"/>
                <a:gd name="connsiteY2" fmla="*/ 1427461 h 1647938"/>
                <a:gd name="connsiteX3" fmla="*/ 0 w 3714750"/>
                <a:gd name="connsiteY3" fmla="*/ 132026 h 1647938"/>
                <a:gd name="connsiteX4" fmla="*/ 132026 w 3714750"/>
                <a:gd name="connsiteY4" fmla="*/ 0 h 1647938"/>
                <a:gd name="connsiteX5" fmla="*/ 3582724 w 3714750"/>
                <a:gd name="connsiteY5" fmla="*/ 0 h 1647938"/>
                <a:gd name="connsiteX6" fmla="*/ 3714750 w 3714750"/>
                <a:gd name="connsiteY6" fmla="*/ 132026 h 1647938"/>
                <a:gd name="connsiteX7" fmla="*/ 3714750 w 3714750"/>
                <a:gd name="connsiteY7" fmla="*/ 1427461 h 1647938"/>
                <a:gd name="connsiteX8" fmla="*/ 3582724 w 3714750"/>
                <a:gd name="connsiteY8" fmla="*/ 1559487 h 1647938"/>
                <a:gd name="connsiteX9" fmla="*/ 2546350 w 3714750"/>
                <a:gd name="connsiteY9" fmla="*/ 1559674 h 1647938"/>
                <a:gd name="connsiteX10" fmla="*/ 1259840 w 3714750"/>
                <a:gd name="connsiteY10" fmla="*/ 1647938 h 1647938"/>
                <a:gd name="connsiteX0" fmla="*/ 1168400 w 3714750"/>
                <a:gd name="connsiteY0" fmla="*/ 1556498 h 1559674"/>
                <a:gd name="connsiteX1" fmla="*/ 132026 w 3714750"/>
                <a:gd name="connsiteY1" fmla="*/ 1559487 h 1559674"/>
                <a:gd name="connsiteX2" fmla="*/ 0 w 3714750"/>
                <a:gd name="connsiteY2" fmla="*/ 1427461 h 1559674"/>
                <a:gd name="connsiteX3" fmla="*/ 0 w 3714750"/>
                <a:gd name="connsiteY3" fmla="*/ 132026 h 1559674"/>
                <a:gd name="connsiteX4" fmla="*/ 132026 w 3714750"/>
                <a:gd name="connsiteY4" fmla="*/ 0 h 1559674"/>
                <a:gd name="connsiteX5" fmla="*/ 3582724 w 3714750"/>
                <a:gd name="connsiteY5" fmla="*/ 0 h 1559674"/>
                <a:gd name="connsiteX6" fmla="*/ 3714750 w 3714750"/>
                <a:gd name="connsiteY6" fmla="*/ 132026 h 1559674"/>
                <a:gd name="connsiteX7" fmla="*/ 3714750 w 3714750"/>
                <a:gd name="connsiteY7" fmla="*/ 1427461 h 1559674"/>
                <a:gd name="connsiteX8" fmla="*/ 3582724 w 3714750"/>
                <a:gd name="connsiteY8" fmla="*/ 1559487 h 1559674"/>
                <a:gd name="connsiteX9" fmla="*/ 2546350 w 3714750"/>
                <a:gd name="connsiteY9" fmla="*/ 1559674 h 1559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4750" h="1559674">
                  <a:moveTo>
                    <a:pt x="1168400" y="1556498"/>
                  </a:moveTo>
                  <a:lnTo>
                    <a:pt x="132026" y="1559487"/>
                  </a:lnTo>
                  <a:cubicBezTo>
                    <a:pt x="59110" y="1559487"/>
                    <a:pt x="0" y="1500377"/>
                    <a:pt x="0" y="1427461"/>
                  </a:cubicBezTo>
                  <a:lnTo>
                    <a:pt x="0" y="132026"/>
                  </a:lnTo>
                  <a:cubicBezTo>
                    <a:pt x="0" y="59110"/>
                    <a:pt x="59110" y="0"/>
                    <a:pt x="132026" y="0"/>
                  </a:cubicBezTo>
                  <a:lnTo>
                    <a:pt x="3582724" y="0"/>
                  </a:lnTo>
                  <a:cubicBezTo>
                    <a:pt x="3655640" y="0"/>
                    <a:pt x="3714750" y="59110"/>
                    <a:pt x="3714750" y="132026"/>
                  </a:cubicBezTo>
                  <a:lnTo>
                    <a:pt x="3714750" y="1427461"/>
                  </a:lnTo>
                  <a:cubicBezTo>
                    <a:pt x="3714750" y="1500377"/>
                    <a:pt x="3655640" y="1559487"/>
                    <a:pt x="3582724" y="1559487"/>
                  </a:cubicBezTo>
                  <a:lnTo>
                    <a:pt x="2546350" y="1559674"/>
                  </a:lnTo>
                </a:path>
              </a:pathLst>
            </a:custGeom>
            <a:solidFill>
              <a:srgbClr val="EFF0EB"/>
            </a:solidFill>
            <a:ln w="12700">
              <a:solidFill>
                <a:srgbClr val="51AEE0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94" name="テキスト ボックス 16">
              <a:extLst>
                <a:ext uri="{FF2B5EF4-FFF2-40B4-BE49-F238E27FC236}">
                  <a16:creationId xmlns:a16="http://schemas.microsoft.com/office/drawing/2014/main" id="{4C33A16B-4806-5226-8119-441135FBDAC8}"/>
                </a:ext>
              </a:extLst>
            </p:cNvPr>
            <p:cNvSpPr txBox="1"/>
            <p:nvPr/>
          </p:nvSpPr>
          <p:spPr>
            <a:xfrm>
              <a:off x="5436203" y="5594227"/>
              <a:ext cx="13195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2200" b="1" dirty="0">
                  <a:latin typeface="+mj-lt"/>
                  <a:ea typeface="MS Gothic" panose="020B0609070205080204" pitchFamily="49" charset="-128"/>
                </a:rPr>
                <a:t>現物寫真</a:t>
              </a:r>
              <a:endParaRPr kumimoji="1" lang="ja-JP" altLang="en-US" sz="2200" b="1" dirty="0">
                <a:latin typeface="+mj-lt"/>
                <a:ea typeface="MS Gothic" panose="020B0609070205080204" pitchFamily="49" charset="-128"/>
              </a:endParaRPr>
            </a:p>
          </p:txBody>
        </p: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865D78EB-317F-3E46-1497-F8236DC34986}"/>
                </a:ext>
              </a:extLst>
            </p:cNvPr>
            <p:cNvGrpSpPr/>
            <p:nvPr/>
          </p:nvGrpSpPr>
          <p:grpSpPr>
            <a:xfrm>
              <a:off x="4409023" y="4563526"/>
              <a:ext cx="3502150" cy="997780"/>
              <a:chOff x="4409023" y="4452237"/>
              <a:chExt cx="3502150" cy="997780"/>
            </a:xfrm>
          </p:grpSpPr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6D0B2DF6-5F1B-F605-6966-A4737CA15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408"/>
              <a:stretch>
                <a:fillRect/>
              </a:stretch>
            </p:blipFill>
            <p:spPr>
              <a:xfrm flipV="1">
                <a:off x="4421724" y="4456999"/>
                <a:ext cx="3348551" cy="993018"/>
              </a:xfrm>
              <a:prstGeom prst="rect">
                <a:avLst/>
              </a:prstGeom>
            </p:spPr>
          </p:pic>
          <p:sp>
            <p:nvSpPr>
              <p:cNvPr id="95" name="平行四邊形 94">
                <a:extLst>
                  <a:ext uri="{FF2B5EF4-FFF2-40B4-BE49-F238E27FC236}">
                    <a16:creationId xmlns:a16="http://schemas.microsoft.com/office/drawing/2014/main" id="{FC766A31-246F-47ED-1645-F3997D92B458}"/>
                  </a:ext>
                </a:extLst>
              </p:cNvPr>
              <p:cNvSpPr/>
              <p:nvPr/>
            </p:nvSpPr>
            <p:spPr>
              <a:xfrm flipH="1">
                <a:off x="4409023" y="4452237"/>
                <a:ext cx="1969360" cy="933649"/>
              </a:xfrm>
              <a:custGeom>
                <a:avLst/>
                <a:gdLst>
                  <a:gd name="connsiteX0" fmla="*/ 0 w 1969360"/>
                  <a:gd name="connsiteY0" fmla="*/ 770193 h 770193"/>
                  <a:gd name="connsiteX1" fmla="*/ 25439 w 1969360"/>
                  <a:gd name="connsiteY1" fmla="*/ 0 h 770193"/>
                  <a:gd name="connsiteX2" fmla="*/ 1969360 w 1969360"/>
                  <a:gd name="connsiteY2" fmla="*/ 0 h 770193"/>
                  <a:gd name="connsiteX3" fmla="*/ 1943921 w 1969360"/>
                  <a:gd name="connsiteY3" fmla="*/ 770193 h 770193"/>
                  <a:gd name="connsiteX4" fmla="*/ 0 w 1969360"/>
                  <a:gd name="connsiteY4" fmla="*/ 770193 h 770193"/>
                  <a:gd name="connsiteX0" fmla="*/ 0 w 1969360"/>
                  <a:gd name="connsiteY0" fmla="*/ 770193 h 770193"/>
                  <a:gd name="connsiteX1" fmla="*/ 25439 w 1969360"/>
                  <a:gd name="connsiteY1" fmla="*/ 0 h 770193"/>
                  <a:gd name="connsiteX2" fmla="*/ 1969360 w 1969360"/>
                  <a:gd name="connsiteY2" fmla="*/ 0 h 770193"/>
                  <a:gd name="connsiteX3" fmla="*/ 1967733 w 1969360"/>
                  <a:gd name="connsiteY3" fmla="*/ 770193 h 770193"/>
                  <a:gd name="connsiteX4" fmla="*/ 0 w 1969360"/>
                  <a:gd name="connsiteY4" fmla="*/ 770193 h 77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9360" h="770193">
                    <a:moveTo>
                      <a:pt x="0" y="770193"/>
                    </a:moveTo>
                    <a:lnTo>
                      <a:pt x="25439" y="0"/>
                    </a:lnTo>
                    <a:lnTo>
                      <a:pt x="1969360" y="0"/>
                    </a:lnTo>
                    <a:cubicBezTo>
                      <a:pt x="1968818" y="256731"/>
                      <a:pt x="1968275" y="513462"/>
                      <a:pt x="1967733" y="770193"/>
                    </a:cubicBezTo>
                    <a:lnTo>
                      <a:pt x="0" y="770193"/>
                    </a:lnTo>
                    <a:close/>
                  </a:path>
                </a:pathLst>
              </a:cu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D34F5A12-835F-5ADD-8170-586620732666}"/>
                  </a:ext>
                </a:extLst>
              </p:cNvPr>
              <p:cNvSpPr/>
              <p:nvPr/>
            </p:nvSpPr>
            <p:spPr>
              <a:xfrm>
                <a:off x="6412567" y="5236717"/>
                <a:ext cx="1185207" cy="145994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97" name="テキスト ボックス 25">
                <a:extLst>
                  <a:ext uri="{FF2B5EF4-FFF2-40B4-BE49-F238E27FC236}">
                    <a16:creationId xmlns:a16="http://schemas.microsoft.com/office/drawing/2014/main" id="{AE8B5589-08FC-ABA4-3E40-999672E0E69B}"/>
                  </a:ext>
                </a:extLst>
              </p:cNvPr>
              <p:cNvSpPr txBox="1"/>
              <p:nvPr/>
            </p:nvSpPr>
            <p:spPr>
              <a:xfrm>
                <a:off x="4930195" y="4668904"/>
                <a:ext cx="85664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0.5t</a:t>
                </a:r>
                <a:endParaRPr kumimoji="1" lang="en-US" altLang="ja-JP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98" name="テキスト ボックス 25">
                <a:extLst>
                  <a:ext uri="{FF2B5EF4-FFF2-40B4-BE49-F238E27FC236}">
                    <a16:creationId xmlns:a16="http://schemas.microsoft.com/office/drawing/2014/main" id="{B20CF6E8-43A3-4D2D-580E-4FF460DAF20A}"/>
                  </a:ext>
                </a:extLst>
              </p:cNvPr>
              <p:cNvSpPr txBox="1"/>
              <p:nvPr/>
            </p:nvSpPr>
            <p:spPr>
              <a:xfrm>
                <a:off x="6435769" y="4796141"/>
                <a:ext cx="147540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▼ </a:t>
                </a:r>
                <a:r>
                  <a:rPr lang="en-US" altLang="zh-TW" sz="2400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0.15t</a:t>
                </a:r>
                <a:endParaRPr kumimoji="1" lang="en-US" altLang="ja-JP" sz="24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E02919F-2D11-A873-70BC-FB4CD4D3DA9E}"/>
              </a:ext>
            </a:extLst>
          </p:cNvPr>
          <p:cNvGrpSpPr/>
          <p:nvPr/>
        </p:nvGrpSpPr>
        <p:grpSpPr>
          <a:xfrm>
            <a:off x="-288607" y="2337609"/>
            <a:ext cx="4346500" cy="2589645"/>
            <a:chOff x="660230" y="4283830"/>
            <a:chExt cx="3176822" cy="1892751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D64467CA-CD7D-FDE3-5A5C-36B3254630FC}"/>
                </a:ext>
              </a:extLst>
            </p:cNvPr>
            <p:cNvGrpSpPr/>
            <p:nvPr/>
          </p:nvGrpSpPr>
          <p:grpSpPr>
            <a:xfrm>
              <a:off x="660230" y="4283830"/>
              <a:ext cx="3176822" cy="1892751"/>
              <a:chOff x="3363786" y="4199110"/>
              <a:chExt cx="3176822" cy="1892751"/>
            </a:xfrm>
          </p:grpSpPr>
          <p:sp>
            <p:nvSpPr>
              <p:cNvPr id="73" name="Freeform 54">
                <a:extLst>
                  <a:ext uri="{FF2B5EF4-FFF2-40B4-BE49-F238E27FC236}">
                    <a16:creationId xmlns:a16="http://schemas.microsoft.com/office/drawing/2014/main" id="{7DF4615B-A67E-9C12-EADB-A793B4F52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482" y="4876176"/>
                <a:ext cx="218237" cy="266296"/>
              </a:xfrm>
              <a:custGeom>
                <a:avLst/>
                <a:gdLst>
                  <a:gd name="T0" fmla="*/ 2147483647 w 78"/>
                  <a:gd name="T1" fmla="*/ 2147483647 h 98"/>
                  <a:gd name="T2" fmla="*/ 2147483647 w 78"/>
                  <a:gd name="T3" fmla="*/ 2147483647 h 98"/>
                  <a:gd name="T4" fmla="*/ 2147483647 w 78"/>
                  <a:gd name="T5" fmla="*/ 2147483647 h 98"/>
                  <a:gd name="T6" fmla="*/ 2147483647 w 78"/>
                  <a:gd name="T7" fmla="*/ 2147483647 h 98"/>
                  <a:gd name="T8" fmla="*/ 0 w 78"/>
                  <a:gd name="T9" fmla="*/ 2147483647 h 98"/>
                  <a:gd name="T10" fmla="*/ 0 w 78"/>
                  <a:gd name="T11" fmla="*/ 2147483647 h 98"/>
                  <a:gd name="T12" fmla="*/ 2147483647 w 78"/>
                  <a:gd name="T13" fmla="*/ 2147483647 h 98"/>
                  <a:gd name="T14" fmla="*/ 2147483647 w 78"/>
                  <a:gd name="T15" fmla="*/ 2147483647 h 98"/>
                  <a:gd name="T16" fmla="*/ 2147483647 w 78"/>
                  <a:gd name="T17" fmla="*/ 2147483647 h 98"/>
                  <a:gd name="T18" fmla="*/ 2147483647 w 78"/>
                  <a:gd name="T19" fmla="*/ 2147483647 h 98"/>
                  <a:gd name="T20" fmla="*/ 2147483647 w 78"/>
                  <a:gd name="T21" fmla="*/ 2147483647 h 98"/>
                  <a:gd name="T22" fmla="*/ 2147483647 w 78"/>
                  <a:gd name="T23" fmla="*/ 2147483647 h 98"/>
                  <a:gd name="T24" fmla="*/ 2147483647 w 78"/>
                  <a:gd name="T25" fmla="*/ 2147483647 h 98"/>
                  <a:gd name="T26" fmla="*/ 2147483647 w 78"/>
                  <a:gd name="T27" fmla="*/ 2147483647 h 98"/>
                  <a:gd name="T28" fmla="*/ 2147483647 w 78"/>
                  <a:gd name="T29" fmla="*/ 2147483647 h 98"/>
                  <a:gd name="T30" fmla="*/ 2147483647 w 78"/>
                  <a:gd name="T31" fmla="*/ 2147483647 h 98"/>
                  <a:gd name="T32" fmla="*/ 2147483647 w 78"/>
                  <a:gd name="T33" fmla="*/ 2147483647 h 98"/>
                  <a:gd name="T34" fmla="*/ 2147483647 w 78"/>
                  <a:gd name="T35" fmla="*/ 2147483647 h 98"/>
                  <a:gd name="T36" fmla="*/ 2147483647 w 78"/>
                  <a:gd name="T37" fmla="*/ 2147483647 h 98"/>
                  <a:gd name="T38" fmla="*/ 2147483647 w 78"/>
                  <a:gd name="T39" fmla="*/ 2147483647 h 98"/>
                  <a:gd name="T40" fmla="*/ 2147483647 w 78"/>
                  <a:gd name="T41" fmla="*/ 2147483647 h 98"/>
                  <a:gd name="T42" fmla="*/ 2147483647 w 78"/>
                  <a:gd name="T43" fmla="*/ 2147483647 h 98"/>
                  <a:gd name="T44" fmla="*/ 2147483647 w 78"/>
                  <a:gd name="T45" fmla="*/ 2147483647 h 98"/>
                  <a:gd name="T46" fmla="*/ 2147483647 w 78"/>
                  <a:gd name="T47" fmla="*/ 2147483647 h 98"/>
                  <a:gd name="T48" fmla="*/ 2147483647 w 78"/>
                  <a:gd name="T49" fmla="*/ 2147483647 h 98"/>
                  <a:gd name="T50" fmla="*/ 2147483647 w 78"/>
                  <a:gd name="T51" fmla="*/ 2147483647 h 98"/>
                  <a:gd name="T52" fmla="*/ 2147483647 w 78"/>
                  <a:gd name="T53" fmla="*/ 2147483647 h 98"/>
                  <a:gd name="T54" fmla="*/ 2147483647 w 78"/>
                  <a:gd name="T55" fmla="*/ 2147483647 h 98"/>
                  <a:gd name="T56" fmla="*/ 2147483647 w 78"/>
                  <a:gd name="T57" fmla="*/ 2147483647 h 98"/>
                  <a:gd name="T58" fmla="*/ 2147483647 w 78"/>
                  <a:gd name="T59" fmla="*/ 2147483647 h 98"/>
                  <a:gd name="T60" fmla="*/ 2147483647 w 78"/>
                  <a:gd name="T61" fmla="*/ 2147483647 h 98"/>
                  <a:gd name="T62" fmla="*/ 2147483647 w 78"/>
                  <a:gd name="T63" fmla="*/ 0 h 98"/>
                  <a:gd name="T64" fmla="*/ 2147483647 w 78"/>
                  <a:gd name="T65" fmla="*/ 2147483647 h 9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78" h="98">
                    <a:moveTo>
                      <a:pt x="32" y="12"/>
                    </a:moveTo>
                    <a:lnTo>
                      <a:pt x="34" y="32"/>
                    </a:lnTo>
                    <a:lnTo>
                      <a:pt x="20" y="22"/>
                    </a:lnTo>
                    <a:lnTo>
                      <a:pt x="6" y="34"/>
                    </a:lnTo>
                    <a:lnTo>
                      <a:pt x="0" y="56"/>
                    </a:lnTo>
                    <a:lnTo>
                      <a:pt x="6" y="56"/>
                    </a:lnTo>
                    <a:lnTo>
                      <a:pt x="10" y="56"/>
                    </a:lnTo>
                    <a:lnTo>
                      <a:pt x="30" y="70"/>
                    </a:lnTo>
                    <a:lnTo>
                      <a:pt x="34" y="84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70" y="88"/>
                    </a:lnTo>
                    <a:lnTo>
                      <a:pt x="70" y="84"/>
                    </a:lnTo>
                    <a:lnTo>
                      <a:pt x="68" y="82"/>
                    </a:lnTo>
                    <a:lnTo>
                      <a:pt x="66" y="78"/>
                    </a:lnTo>
                    <a:lnTo>
                      <a:pt x="64" y="76"/>
                    </a:lnTo>
                    <a:lnTo>
                      <a:pt x="64" y="60"/>
                    </a:lnTo>
                    <a:lnTo>
                      <a:pt x="64" y="46"/>
                    </a:lnTo>
                    <a:lnTo>
                      <a:pt x="54" y="26"/>
                    </a:lnTo>
                    <a:lnTo>
                      <a:pt x="64" y="16"/>
                    </a:lnTo>
                    <a:lnTo>
                      <a:pt x="78" y="4"/>
                    </a:lnTo>
                    <a:lnTo>
                      <a:pt x="52" y="0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B2B2B2">
                  <a:alpha val="50196"/>
                </a:srgbClr>
              </a:solidFill>
              <a:ln>
                <a:solidFill>
                  <a:srgbClr val="00B0F0"/>
                </a:solidFill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E14A24C2-7141-4D62-7B95-E639B1C30CA2}"/>
                  </a:ext>
                </a:extLst>
              </p:cNvPr>
              <p:cNvGrpSpPr/>
              <p:nvPr/>
            </p:nvGrpSpPr>
            <p:grpSpPr>
              <a:xfrm>
                <a:off x="3363786" y="4199110"/>
                <a:ext cx="3176822" cy="1892751"/>
                <a:chOff x="3873500" y="3528068"/>
                <a:chExt cx="2241550" cy="1466851"/>
              </a:xfrm>
            </p:grpSpPr>
            <p:sp>
              <p:nvSpPr>
                <p:cNvPr id="75" name="Freeform 37">
                  <a:extLst>
                    <a:ext uri="{FF2B5EF4-FFF2-40B4-BE49-F238E27FC236}">
                      <a16:creationId xmlns:a16="http://schemas.microsoft.com/office/drawing/2014/main" id="{5915DB38-F09E-6780-4D32-6DB9C637D6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3528068"/>
                  <a:ext cx="1889125" cy="1395412"/>
                </a:xfrm>
                <a:custGeom>
                  <a:avLst/>
                  <a:gdLst>
                    <a:gd name="T0" fmla="*/ 2147483647 w 950"/>
                    <a:gd name="T1" fmla="*/ 2147483647 h 660"/>
                    <a:gd name="T2" fmla="*/ 2147483647 w 950"/>
                    <a:gd name="T3" fmla="*/ 2147483647 h 660"/>
                    <a:gd name="T4" fmla="*/ 2147483647 w 950"/>
                    <a:gd name="T5" fmla="*/ 2147483647 h 660"/>
                    <a:gd name="T6" fmla="*/ 2147483647 w 950"/>
                    <a:gd name="T7" fmla="*/ 2147483647 h 660"/>
                    <a:gd name="T8" fmla="*/ 2147483647 w 950"/>
                    <a:gd name="T9" fmla="*/ 2147483647 h 660"/>
                    <a:gd name="T10" fmla="*/ 2147483647 w 950"/>
                    <a:gd name="T11" fmla="*/ 2147483647 h 660"/>
                    <a:gd name="T12" fmla="*/ 2147483647 w 950"/>
                    <a:gd name="T13" fmla="*/ 2147483647 h 660"/>
                    <a:gd name="T14" fmla="*/ 2147483647 w 950"/>
                    <a:gd name="T15" fmla="*/ 2147483647 h 660"/>
                    <a:gd name="T16" fmla="*/ 2147483647 w 950"/>
                    <a:gd name="T17" fmla="*/ 2147483647 h 660"/>
                    <a:gd name="T18" fmla="*/ 2147483647 w 950"/>
                    <a:gd name="T19" fmla="*/ 2147483647 h 660"/>
                    <a:gd name="T20" fmla="*/ 2147483647 w 950"/>
                    <a:gd name="T21" fmla="*/ 2147483647 h 660"/>
                    <a:gd name="T22" fmla="*/ 2147483647 w 950"/>
                    <a:gd name="T23" fmla="*/ 2147483647 h 660"/>
                    <a:gd name="T24" fmla="*/ 2147483647 w 950"/>
                    <a:gd name="T25" fmla="*/ 2147483647 h 660"/>
                    <a:gd name="T26" fmla="*/ 2147483647 w 950"/>
                    <a:gd name="T27" fmla="*/ 2147483647 h 660"/>
                    <a:gd name="T28" fmla="*/ 2147483647 w 950"/>
                    <a:gd name="T29" fmla="*/ 2147483647 h 660"/>
                    <a:gd name="T30" fmla="*/ 2147483647 w 950"/>
                    <a:gd name="T31" fmla="*/ 2147483647 h 660"/>
                    <a:gd name="T32" fmla="*/ 2147483647 w 950"/>
                    <a:gd name="T33" fmla="*/ 2147483647 h 660"/>
                    <a:gd name="T34" fmla="*/ 2147483647 w 950"/>
                    <a:gd name="T35" fmla="*/ 2147483647 h 660"/>
                    <a:gd name="T36" fmla="*/ 2147483647 w 950"/>
                    <a:gd name="T37" fmla="*/ 2147483647 h 660"/>
                    <a:gd name="T38" fmla="*/ 2147483647 w 950"/>
                    <a:gd name="T39" fmla="*/ 2147483647 h 660"/>
                    <a:gd name="T40" fmla="*/ 2147483647 w 950"/>
                    <a:gd name="T41" fmla="*/ 2147483647 h 660"/>
                    <a:gd name="T42" fmla="*/ 2147483647 w 950"/>
                    <a:gd name="T43" fmla="*/ 2147483647 h 660"/>
                    <a:gd name="T44" fmla="*/ 2147483647 w 950"/>
                    <a:gd name="T45" fmla="*/ 2147483647 h 660"/>
                    <a:gd name="T46" fmla="*/ 2147483647 w 950"/>
                    <a:gd name="T47" fmla="*/ 2147483647 h 660"/>
                    <a:gd name="T48" fmla="*/ 2147483647 w 950"/>
                    <a:gd name="T49" fmla="*/ 2147483647 h 660"/>
                    <a:gd name="T50" fmla="*/ 2147483647 w 950"/>
                    <a:gd name="T51" fmla="*/ 2147483647 h 660"/>
                    <a:gd name="T52" fmla="*/ 2147483647 w 950"/>
                    <a:gd name="T53" fmla="*/ 2147483647 h 660"/>
                    <a:gd name="T54" fmla="*/ 2147483647 w 950"/>
                    <a:gd name="T55" fmla="*/ 2147483647 h 660"/>
                    <a:gd name="T56" fmla="*/ 2147483647 w 950"/>
                    <a:gd name="T57" fmla="*/ 2147483647 h 660"/>
                    <a:gd name="T58" fmla="*/ 2147483647 w 950"/>
                    <a:gd name="T59" fmla="*/ 2147483647 h 660"/>
                    <a:gd name="T60" fmla="*/ 2147483647 w 950"/>
                    <a:gd name="T61" fmla="*/ 2147483647 h 660"/>
                    <a:gd name="T62" fmla="*/ 2147483647 w 950"/>
                    <a:gd name="T63" fmla="*/ 2147483647 h 660"/>
                    <a:gd name="T64" fmla="*/ 2147483647 w 950"/>
                    <a:gd name="T65" fmla="*/ 2147483647 h 660"/>
                    <a:gd name="T66" fmla="*/ 2147483647 w 950"/>
                    <a:gd name="T67" fmla="*/ 2147483647 h 660"/>
                    <a:gd name="T68" fmla="*/ 2147483647 w 950"/>
                    <a:gd name="T69" fmla="*/ 2147483647 h 660"/>
                    <a:gd name="T70" fmla="*/ 2147483647 w 950"/>
                    <a:gd name="T71" fmla="*/ 2147483647 h 660"/>
                    <a:gd name="T72" fmla="*/ 2147483647 w 950"/>
                    <a:gd name="T73" fmla="*/ 2147483647 h 660"/>
                    <a:gd name="T74" fmla="*/ 2147483647 w 950"/>
                    <a:gd name="T75" fmla="*/ 2147483647 h 660"/>
                    <a:gd name="T76" fmla="*/ 2147483647 w 950"/>
                    <a:gd name="T77" fmla="*/ 2147483647 h 660"/>
                    <a:gd name="T78" fmla="*/ 2147483647 w 950"/>
                    <a:gd name="T79" fmla="*/ 2147483647 h 660"/>
                    <a:gd name="T80" fmla="*/ 2147483647 w 950"/>
                    <a:gd name="T81" fmla="*/ 2147483647 h 660"/>
                    <a:gd name="T82" fmla="*/ 2147483647 w 950"/>
                    <a:gd name="T83" fmla="*/ 2147483647 h 660"/>
                    <a:gd name="T84" fmla="*/ 2147483647 w 950"/>
                    <a:gd name="T85" fmla="*/ 2147483647 h 660"/>
                    <a:gd name="T86" fmla="*/ 2147483647 w 950"/>
                    <a:gd name="T87" fmla="*/ 2147483647 h 660"/>
                    <a:gd name="T88" fmla="*/ 2147483647 w 950"/>
                    <a:gd name="T89" fmla="*/ 2147483647 h 660"/>
                    <a:gd name="T90" fmla="*/ 2147483647 w 950"/>
                    <a:gd name="T91" fmla="*/ 2147483647 h 660"/>
                    <a:gd name="T92" fmla="*/ 2147483647 w 950"/>
                    <a:gd name="T93" fmla="*/ 2147483647 h 660"/>
                    <a:gd name="T94" fmla="*/ 2147483647 w 950"/>
                    <a:gd name="T95" fmla="*/ 2147483647 h 660"/>
                    <a:gd name="T96" fmla="*/ 2147483647 w 950"/>
                    <a:gd name="T97" fmla="*/ 2147483647 h 660"/>
                    <a:gd name="T98" fmla="*/ 2147483647 w 950"/>
                    <a:gd name="T99" fmla="*/ 2147483647 h 660"/>
                    <a:gd name="T100" fmla="*/ 2147483647 w 950"/>
                    <a:gd name="T101" fmla="*/ 2147483647 h 660"/>
                    <a:gd name="T102" fmla="*/ 2147483647 w 950"/>
                    <a:gd name="T103" fmla="*/ 2147483647 h 660"/>
                    <a:gd name="T104" fmla="*/ 2147483647 w 950"/>
                    <a:gd name="T105" fmla="*/ 2147483647 h 660"/>
                    <a:gd name="T106" fmla="*/ 2147483647 w 950"/>
                    <a:gd name="T107" fmla="*/ 2147483647 h 660"/>
                    <a:gd name="T108" fmla="*/ 2147483647 w 950"/>
                    <a:gd name="T109" fmla="*/ 2147483647 h 660"/>
                    <a:gd name="T110" fmla="*/ 2147483647 w 950"/>
                    <a:gd name="T111" fmla="*/ 2147483647 h 660"/>
                    <a:gd name="T112" fmla="*/ 2147483647 w 950"/>
                    <a:gd name="T113" fmla="*/ 2147483647 h 660"/>
                    <a:gd name="T114" fmla="*/ 2147483647 w 950"/>
                    <a:gd name="T115" fmla="*/ 2147483647 h 660"/>
                    <a:gd name="T116" fmla="*/ 2147483647 w 950"/>
                    <a:gd name="T117" fmla="*/ 2147483647 h 660"/>
                    <a:gd name="T118" fmla="*/ 2147483647 w 950"/>
                    <a:gd name="T119" fmla="*/ 2147483647 h 660"/>
                    <a:gd name="T120" fmla="*/ 2147483647 w 950"/>
                    <a:gd name="T121" fmla="*/ 2147483647 h 66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950" h="660">
                      <a:moveTo>
                        <a:pt x="890" y="118"/>
                      </a:moveTo>
                      <a:lnTo>
                        <a:pt x="890" y="118"/>
                      </a:lnTo>
                      <a:lnTo>
                        <a:pt x="880" y="98"/>
                      </a:lnTo>
                      <a:lnTo>
                        <a:pt x="840" y="88"/>
                      </a:lnTo>
                      <a:lnTo>
                        <a:pt x="792" y="0"/>
                      </a:lnTo>
                      <a:lnTo>
                        <a:pt x="746" y="0"/>
                      </a:lnTo>
                      <a:lnTo>
                        <a:pt x="732" y="24"/>
                      </a:lnTo>
                      <a:lnTo>
                        <a:pt x="702" y="78"/>
                      </a:lnTo>
                      <a:lnTo>
                        <a:pt x="672" y="78"/>
                      </a:lnTo>
                      <a:lnTo>
                        <a:pt x="668" y="88"/>
                      </a:lnTo>
                      <a:lnTo>
                        <a:pt x="668" y="90"/>
                      </a:lnTo>
                      <a:lnTo>
                        <a:pt x="670" y="90"/>
                      </a:lnTo>
                      <a:lnTo>
                        <a:pt x="672" y="90"/>
                      </a:lnTo>
                      <a:lnTo>
                        <a:pt x="672" y="92"/>
                      </a:lnTo>
                      <a:lnTo>
                        <a:pt x="674" y="92"/>
                      </a:lnTo>
                      <a:lnTo>
                        <a:pt x="676" y="92"/>
                      </a:lnTo>
                      <a:lnTo>
                        <a:pt x="676" y="94"/>
                      </a:lnTo>
                      <a:lnTo>
                        <a:pt x="678" y="94"/>
                      </a:lnTo>
                      <a:lnTo>
                        <a:pt x="676" y="94"/>
                      </a:lnTo>
                      <a:lnTo>
                        <a:pt x="676" y="92"/>
                      </a:lnTo>
                      <a:lnTo>
                        <a:pt x="674" y="92"/>
                      </a:lnTo>
                      <a:lnTo>
                        <a:pt x="672" y="92"/>
                      </a:lnTo>
                      <a:lnTo>
                        <a:pt x="672" y="90"/>
                      </a:lnTo>
                      <a:lnTo>
                        <a:pt x="670" y="90"/>
                      </a:lnTo>
                      <a:lnTo>
                        <a:pt x="668" y="90"/>
                      </a:lnTo>
                      <a:lnTo>
                        <a:pt x="668" y="88"/>
                      </a:lnTo>
                      <a:lnTo>
                        <a:pt x="658" y="108"/>
                      </a:lnTo>
                      <a:lnTo>
                        <a:pt x="658" y="132"/>
                      </a:lnTo>
                      <a:lnTo>
                        <a:pt x="702" y="138"/>
                      </a:lnTo>
                      <a:lnTo>
                        <a:pt x="712" y="158"/>
                      </a:lnTo>
                      <a:lnTo>
                        <a:pt x="668" y="172"/>
                      </a:lnTo>
                      <a:lnTo>
                        <a:pt x="632" y="188"/>
                      </a:lnTo>
                      <a:lnTo>
                        <a:pt x="598" y="202"/>
                      </a:lnTo>
                      <a:lnTo>
                        <a:pt x="588" y="236"/>
                      </a:lnTo>
                      <a:lnTo>
                        <a:pt x="534" y="242"/>
                      </a:lnTo>
                      <a:lnTo>
                        <a:pt x="480" y="276"/>
                      </a:lnTo>
                      <a:lnTo>
                        <a:pt x="430" y="252"/>
                      </a:lnTo>
                      <a:lnTo>
                        <a:pt x="370" y="246"/>
                      </a:lnTo>
                      <a:lnTo>
                        <a:pt x="326" y="202"/>
                      </a:lnTo>
                      <a:lnTo>
                        <a:pt x="262" y="182"/>
                      </a:lnTo>
                      <a:lnTo>
                        <a:pt x="256" y="132"/>
                      </a:lnTo>
                      <a:lnTo>
                        <a:pt x="226" y="118"/>
                      </a:lnTo>
                      <a:lnTo>
                        <a:pt x="222" y="114"/>
                      </a:lnTo>
                      <a:lnTo>
                        <a:pt x="220" y="116"/>
                      </a:lnTo>
                      <a:lnTo>
                        <a:pt x="218" y="120"/>
                      </a:lnTo>
                      <a:lnTo>
                        <a:pt x="218" y="122"/>
                      </a:lnTo>
                      <a:lnTo>
                        <a:pt x="218" y="124"/>
                      </a:lnTo>
                      <a:lnTo>
                        <a:pt x="218" y="122"/>
                      </a:lnTo>
                      <a:lnTo>
                        <a:pt x="218" y="120"/>
                      </a:lnTo>
                      <a:lnTo>
                        <a:pt x="222" y="114"/>
                      </a:lnTo>
                      <a:lnTo>
                        <a:pt x="218" y="108"/>
                      </a:lnTo>
                      <a:lnTo>
                        <a:pt x="208" y="114"/>
                      </a:lnTo>
                      <a:lnTo>
                        <a:pt x="208" y="124"/>
                      </a:lnTo>
                      <a:lnTo>
                        <a:pt x="208" y="114"/>
                      </a:lnTo>
                      <a:lnTo>
                        <a:pt x="192" y="118"/>
                      </a:lnTo>
                      <a:lnTo>
                        <a:pt x="182" y="148"/>
                      </a:lnTo>
                      <a:lnTo>
                        <a:pt x="142" y="142"/>
                      </a:lnTo>
                      <a:lnTo>
                        <a:pt x="132" y="192"/>
                      </a:lnTo>
                      <a:lnTo>
                        <a:pt x="98" y="198"/>
                      </a:lnTo>
                      <a:lnTo>
                        <a:pt x="88" y="256"/>
                      </a:lnTo>
                      <a:lnTo>
                        <a:pt x="68" y="276"/>
                      </a:lnTo>
                      <a:lnTo>
                        <a:pt x="44" y="296"/>
                      </a:lnTo>
                      <a:lnTo>
                        <a:pt x="4" y="306"/>
                      </a:lnTo>
                      <a:lnTo>
                        <a:pt x="0" y="326"/>
                      </a:lnTo>
                      <a:lnTo>
                        <a:pt x="10" y="334"/>
                      </a:lnTo>
                      <a:lnTo>
                        <a:pt x="14" y="350"/>
                      </a:lnTo>
                      <a:lnTo>
                        <a:pt x="4" y="354"/>
                      </a:lnTo>
                      <a:lnTo>
                        <a:pt x="14" y="364"/>
                      </a:lnTo>
                      <a:lnTo>
                        <a:pt x="30" y="370"/>
                      </a:lnTo>
                      <a:lnTo>
                        <a:pt x="44" y="390"/>
                      </a:lnTo>
                      <a:lnTo>
                        <a:pt x="64" y="390"/>
                      </a:lnTo>
                      <a:lnTo>
                        <a:pt x="94" y="390"/>
                      </a:lnTo>
                      <a:lnTo>
                        <a:pt x="98" y="398"/>
                      </a:lnTo>
                      <a:lnTo>
                        <a:pt x="78" y="428"/>
                      </a:lnTo>
                      <a:lnTo>
                        <a:pt x="84" y="444"/>
                      </a:lnTo>
                      <a:lnTo>
                        <a:pt x="74" y="458"/>
                      </a:lnTo>
                      <a:lnTo>
                        <a:pt x="84" y="478"/>
                      </a:lnTo>
                      <a:lnTo>
                        <a:pt x="108" y="488"/>
                      </a:lnTo>
                      <a:lnTo>
                        <a:pt x="104" y="492"/>
                      </a:lnTo>
                      <a:lnTo>
                        <a:pt x="114" y="492"/>
                      </a:lnTo>
                      <a:lnTo>
                        <a:pt x="148" y="508"/>
                      </a:lnTo>
                      <a:lnTo>
                        <a:pt x="178" y="522"/>
                      </a:lnTo>
                      <a:lnTo>
                        <a:pt x="208" y="528"/>
                      </a:lnTo>
                      <a:lnTo>
                        <a:pt x="218" y="536"/>
                      </a:lnTo>
                      <a:lnTo>
                        <a:pt x="226" y="536"/>
                      </a:lnTo>
                      <a:lnTo>
                        <a:pt x="242" y="546"/>
                      </a:lnTo>
                      <a:lnTo>
                        <a:pt x="262" y="546"/>
                      </a:lnTo>
                      <a:lnTo>
                        <a:pt x="282" y="546"/>
                      </a:lnTo>
                      <a:lnTo>
                        <a:pt x="296" y="528"/>
                      </a:lnTo>
                      <a:lnTo>
                        <a:pt x="316" y="512"/>
                      </a:lnTo>
                      <a:lnTo>
                        <a:pt x="340" y="512"/>
                      </a:lnTo>
                      <a:lnTo>
                        <a:pt x="360" y="528"/>
                      </a:lnTo>
                      <a:lnTo>
                        <a:pt x="370" y="528"/>
                      </a:lnTo>
                      <a:lnTo>
                        <a:pt x="380" y="532"/>
                      </a:lnTo>
                      <a:lnTo>
                        <a:pt x="386" y="556"/>
                      </a:lnTo>
                      <a:lnTo>
                        <a:pt x="376" y="586"/>
                      </a:lnTo>
                      <a:lnTo>
                        <a:pt x="376" y="596"/>
                      </a:lnTo>
                      <a:lnTo>
                        <a:pt x="390" y="600"/>
                      </a:lnTo>
                      <a:lnTo>
                        <a:pt x="400" y="616"/>
                      </a:lnTo>
                      <a:lnTo>
                        <a:pt x="400" y="626"/>
                      </a:lnTo>
                      <a:lnTo>
                        <a:pt x="424" y="636"/>
                      </a:lnTo>
                      <a:lnTo>
                        <a:pt x="420" y="640"/>
                      </a:lnTo>
                      <a:lnTo>
                        <a:pt x="444" y="636"/>
                      </a:lnTo>
                      <a:lnTo>
                        <a:pt x="450" y="616"/>
                      </a:lnTo>
                      <a:lnTo>
                        <a:pt x="500" y="616"/>
                      </a:lnTo>
                      <a:lnTo>
                        <a:pt x="518" y="630"/>
                      </a:lnTo>
                      <a:lnTo>
                        <a:pt x="524" y="646"/>
                      </a:lnTo>
                      <a:lnTo>
                        <a:pt x="534" y="640"/>
                      </a:lnTo>
                      <a:lnTo>
                        <a:pt x="568" y="660"/>
                      </a:lnTo>
                      <a:lnTo>
                        <a:pt x="568" y="646"/>
                      </a:lnTo>
                      <a:lnTo>
                        <a:pt x="608" y="630"/>
                      </a:lnTo>
                      <a:lnTo>
                        <a:pt x="612" y="626"/>
                      </a:lnTo>
                      <a:lnTo>
                        <a:pt x="622" y="620"/>
                      </a:lnTo>
                      <a:lnTo>
                        <a:pt x="632" y="626"/>
                      </a:lnTo>
                      <a:lnTo>
                        <a:pt x="652" y="616"/>
                      </a:lnTo>
                      <a:lnTo>
                        <a:pt x="678" y="600"/>
                      </a:lnTo>
                      <a:lnTo>
                        <a:pt x="702" y="582"/>
                      </a:lnTo>
                      <a:lnTo>
                        <a:pt x="712" y="562"/>
                      </a:lnTo>
                      <a:lnTo>
                        <a:pt x="726" y="542"/>
                      </a:lnTo>
                      <a:lnTo>
                        <a:pt x="742" y="512"/>
                      </a:lnTo>
                      <a:lnTo>
                        <a:pt x="742" y="498"/>
                      </a:lnTo>
                      <a:lnTo>
                        <a:pt x="736" y="488"/>
                      </a:lnTo>
                      <a:lnTo>
                        <a:pt x="742" y="472"/>
                      </a:lnTo>
                      <a:lnTo>
                        <a:pt x="736" y="454"/>
                      </a:lnTo>
                      <a:lnTo>
                        <a:pt x="712" y="404"/>
                      </a:lnTo>
                      <a:lnTo>
                        <a:pt x="716" y="398"/>
                      </a:lnTo>
                      <a:lnTo>
                        <a:pt x="736" y="374"/>
                      </a:lnTo>
                      <a:lnTo>
                        <a:pt x="752" y="370"/>
                      </a:lnTo>
                      <a:lnTo>
                        <a:pt x="754" y="368"/>
                      </a:lnTo>
                      <a:lnTo>
                        <a:pt x="754" y="364"/>
                      </a:lnTo>
                      <a:lnTo>
                        <a:pt x="752" y="360"/>
                      </a:lnTo>
                      <a:lnTo>
                        <a:pt x="726" y="354"/>
                      </a:lnTo>
                      <a:lnTo>
                        <a:pt x="712" y="360"/>
                      </a:lnTo>
                      <a:lnTo>
                        <a:pt x="702" y="354"/>
                      </a:lnTo>
                      <a:lnTo>
                        <a:pt x="692" y="340"/>
                      </a:lnTo>
                      <a:lnTo>
                        <a:pt x="682" y="330"/>
                      </a:lnTo>
                      <a:lnTo>
                        <a:pt x="706" y="320"/>
                      </a:lnTo>
                      <a:lnTo>
                        <a:pt x="722" y="306"/>
                      </a:lnTo>
                      <a:lnTo>
                        <a:pt x="746" y="290"/>
                      </a:lnTo>
                      <a:lnTo>
                        <a:pt x="756" y="290"/>
                      </a:lnTo>
                      <a:lnTo>
                        <a:pt x="742" y="310"/>
                      </a:lnTo>
                      <a:lnTo>
                        <a:pt x="752" y="320"/>
                      </a:lnTo>
                      <a:lnTo>
                        <a:pt x="762" y="316"/>
                      </a:lnTo>
                      <a:lnTo>
                        <a:pt x="786" y="306"/>
                      </a:lnTo>
                      <a:lnTo>
                        <a:pt x="792" y="284"/>
                      </a:lnTo>
                      <a:lnTo>
                        <a:pt x="806" y="272"/>
                      </a:lnTo>
                      <a:lnTo>
                        <a:pt x="820" y="282"/>
                      </a:lnTo>
                      <a:lnTo>
                        <a:pt x="818" y="262"/>
                      </a:lnTo>
                      <a:lnTo>
                        <a:pt x="838" y="250"/>
                      </a:lnTo>
                      <a:lnTo>
                        <a:pt x="864" y="254"/>
                      </a:lnTo>
                      <a:lnTo>
                        <a:pt x="876" y="246"/>
                      </a:lnTo>
                      <a:lnTo>
                        <a:pt x="890" y="252"/>
                      </a:lnTo>
                      <a:lnTo>
                        <a:pt x="900" y="198"/>
                      </a:lnTo>
                      <a:lnTo>
                        <a:pt x="924" y="192"/>
                      </a:lnTo>
                      <a:lnTo>
                        <a:pt x="950" y="118"/>
                      </a:lnTo>
                      <a:lnTo>
                        <a:pt x="890" y="11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9360">
                  <a:solidFill>
                    <a:srgbClr val="00B0F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6" name="Freeform 39">
                  <a:extLst>
                    <a:ext uri="{FF2B5EF4-FFF2-40B4-BE49-F238E27FC236}">
                      <a16:creationId xmlns:a16="http://schemas.microsoft.com/office/drawing/2014/main" id="{850B9BFE-C03A-3AA0-30DE-FB350816C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6175" y="4923481"/>
                  <a:ext cx="66675" cy="71438"/>
                </a:xfrm>
                <a:custGeom>
                  <a:avLst/>
                  <a:gdLst>
                    <a:gd name="T0" fmla="*/ 0 w 42"/>
                    <a:gd name="T1" fmla="*/ 30 h 42"/>
                    <a:gd name="T2" fmla="*/ 12 w 42"/>
                    <a:gd name="T3" fmla="*/ 12 h 42"/>
                    <a:gd name="T4" fmla="*/ 30 w 42"/>
                    <a:gd name="T5" fmla="*/ 0 h 42"/>
                    <a:gd name="T6" fmla="*/ 42 w 42"/>
                    <a:gd name="T7" fmla="*/ 12 h 42"/>
                    <a:gd name="T8" fmla="*/ 30 w 42"/>
                    <a:gd name="T9" fmla="*/ 30 h 42"/>
                    <a:gd name="T10" fmla="*/ 12 w 42"/>
                    <a:gd name="T11" fmla="*/ 42 h 42"/>
                    <a:gd name="T12" fmla="*/ 0 w 42"/>
                    <a:gd name="T13" fmla="*/ 3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42">
                      <a:moveTo>
                        <a:pt x="0" y="30"/>
                      </a:moveTo>
                      <a:lnTo>
                        <a:pt x="12" y="12"/>
                      </a:lnTo>
                      <a:lnTo>
                        <a:pt x="30" y="0"/>
                      </a:lnTo>
                      <a:lnTo>
                        <a:pt x="42" y="12"/>
                      </a:lnTo>
                      <a:lnTo>
                        <a:pt x="30" y="30"/>
                      </a:lnTo>
                      <a:lnTo>
                        <a:pt x="12" y="4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>
                    <a:buFont typeface="Times New Roman" pitchFamily="16" charset="0"/>
                    <a:buNone/>
                    <a:defRPr/>
                  </a:pPr>
                  <a:endParaRPr lang="en-GB">
                    <a:ea typeface="ＭＳ Ｐゴシック" charset="-128"/>
                  </a:endParaRPr>
                </a:p>
              </p:txBody>
            </p:sp>
            <p:sp>
              <p:nvSpPr>
                <p:cNvPr id="77" name="Freeform 40">
                  <a:extLst>
                    <a:ext uri="{FF2B5EF4-FFF2-40B4-BE49-F238E27FC236}">
                      <a16:creationId xmlns:a16="http://schemas.microsoft.com/office/drawing/2014/main" id="{88EF744F-876D-0B55-1A3B-7432A7D9F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5263" y="4662305"/>
                  <a:ext cx="68798" cy="146991"/>
                </a:xfrm>
                <a:custGeom>
                  <a:avLst/>
                  <a:gdLst>
                    <a:gd name="T0" fmla="*/ 0 w 24"/>
                    <a:gd name="T1" fmla="*/ 42 h 72"/>
                    <a:gd name="T2" fmla="*/ 0 w 24"/>
                    <a:gd name="T3" fmla="*/ 18 h 72"/>
                    <a:gd name="T4" fmla="*/ 24 w 24"/>
                    <a:gd name="T5" fmla="*/ 0 h 72"/>
                    <a:gd name="T6" fmla="*/ 24 w 24"/>
                    <a:gd name="T7" fmla="*/ 24 h 72"/>
                    <a:gd name="T8" fmla="*/ 6 w 24"/>
                    <a:gd name="T9" fmla="*/ 72 h 72"/>
                    <a:gd name="T10" fmla="*/ 0 w 24"/>
                    <a:gd name="T11" fmla="*/ 4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72">
                      <a:moveTo>
                        <a:pt x="0" y="42"/>
                      </a:moveTo>
                      <a:lnTo>
                        <a:pt x="0" y="18"/>
                      </a:lnTo>
                      <a:lnTo>
                        <a:pt x="24" y="0"/>
                      </a:lnTo>
                      <a:lnTo>
                        <a:pt x="24" y="24"/>
                      </a:lnTo>
                      <a:lnTo>
                        <a:pt x="6" y="7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>
                    <a:buFont typeface="Times New Roman" pitchFamily="16" charset="0"/>
                    <a:buNone/>
                    <a:defRPr/>
                  </a:pPr>
                  <a:endParaRPr lang="en-GB">
                    <a:ea typeface="ＭＳ Ｐゴシック" charset="-128"/>
                  </a:endParaRPr>
                </a:p>
              </p:txBody>
            </p:sp>
            <p:sp>
              <p:nvSpPr>
                <p:cNvPr id="78" name="Freeform 42">
                  <a:extLst>
                    <a:ext uri="{FF2B5EF4-FFF2-40B4-BE49-F238E27FC236}">
                      <a16:creationId xmlns:a16="http://schemas.microsoft.com/office/drawing/2014/main" id="{918953DD-D3F0-E7DE-E7C2-66F7C3A521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3250" y="3943993"/>
                  <a:ext cx="431800" cy="498475"/>
                </a:xfrm>
                <a:custGeom>
                  <a:avLst/>
                  <a:gdLst>
                    <a:gd name="T0" fmla="*/ 6 w 264"/>
                    <a:gd name="T1" fmla="*/ 247 h 289"/>
                    <a:gd name="T2" fmla="*/ 42 w 264"/>
                    <a:gd name="T3" fmla="*/ 235 h 289"/>
                    <a:gd name="T4" fmla="*/ 66 w 264"/>
                    <a:gd name="T5" fmla="*/ 235 h 289"/>
                    <a:gd name="T6" fmla="*/ 108 w 264"/>
                    <a:gd name="T7" fmla="*/ 199 h 289"/>
                    <a:gd name="T8" fmla="*/ 138 w 264"/>
                    <a:gd name="T9" fmla="*/ 187 h 289"/>
                    <a:gd name="T10" fmla="*/ 144 w 264"/>
                    <a:gd name="T11" fmla="*/ 157 h 289"/>
                    <a:gd name="T12" fmla="*/ 156 w 264"/>
                    <a:gd name="T13" fmla="*/ 109 h 289"/>
                    <a:gd name="T14" fmla="*/ 156 w 264"/>
                    <a:gd name="T15" fmla="*/ 72 h 289"/>
                    <a:gd name="T16" fmla="*/ 174 w 264"/>
                    <a:gd name="T17" fmla="*/ 48 h 289"/>
                    <a:gd name="T18" fmla="*/ 174 w 264"/>
                    <a:gd name="T19" fmla="*/ 18 h 289"/>
                    <a:gd name="T20" fmla="*/ 186 w 264"/>
                    <a:gd name="T21" fmla="*/ 0 h 289"/>
                    <a:gd name="T22" fmla="*/ 210 w 264"/>
                    <a:gd name="T23" fmla="*/ 18 h 289"/>
                    <a:gd name="T24" fmla="*/ 246 w 264"/>
                    <a:gd name="T25" fmla="*/ 30 h 289"/>
                    <a:gd name="T26" fmla="*/ 264 w 264"/>
                    <a:gd name="T27" fmla="*/ 30 h 289"/>
                    <a:gd name="T28" fmla="*/ 240 w 264"/>
                    <a:gd name="T29" fmla="*/ 54 h 289"/>
                    <a:gd name="T30" fmla="*/ 222 w 264"/>
                    <a:gd name="T31" fmla="*/ 66 h 289"/>
                    <a:gd name="T32" fmla="*/ 210 w 264"/>
                    <a:gd name="T33" fmla="*/ 85 h 289"/>
                    <a:gd name="T34" fmla="*/ 180 w 264"/>
                    <a:gd name="T35" fmla="*/ 60 h 289"/>
                    <a:gd name="T36" fmla="*/ 162 w 264"/>
                    <a:gd name="T37" fmla="*/ 97 h 289"/>
                    <a:gd name="T38" fmla="*/ 186 w 264"/>
                    <a:gd name="T39" fmla="*/ 139 h 289"/>
                    <a:gd name="T40" fmla="*/ 168 w 264"/>
                    <a:gd name="T41" fmla="*/ 169 h 289"/>
                    <a:gd name="T42" fmla="*/ 162 w 264"/>
                    <a:gd name="T43" fmla="*/ 193 h 289"/>
                    <a:gd name="T44" fmla="*/ 162 w 264"/>
                    <a:gd name="T45" fmla="*/ 235 h 289"/>
                    <a:gd name="T46" fmla="*/ 150 w 264"/>
                    <a:gd name="T47" fmla="*/ 247 h 289"/>
                    <a:gd name="T48" fmla="*/ 138 w 264"/>
                    <a:gd name="T49" fmla="*/ 241 h 289"/>
                    <a:gd name="T50" fmla="*/ 126 w 264"/>
                    <a:gd name="T51" fmla="*/ 247 h 289"/>
                    <a:gd name="T52" fmla="*/ 102 w 264"/>
                    <a:gd name="T53" fmla="*/ 247 h 289"/>
                    <a:gd name="T54" fmla="*/ 90 w 264"/>
                    <a:gd name="T55" fmla="*/ 247 h 289"/>
                    <a:gd name="T56" fmla="*/ 66 w 264"/>
                    <a:gd name="T57" fmla="*/ 271 h 289"/>
                    <a:gd name="T58" fmla="*/ 60 w 264"/>
                    <a:gd name="T59" fmla="*/ 259 h 289"/>
                    <a:gd name="T60" fmla="*/ 48 w 264"/>
                    <a:gd name="T61" fmla="*/ 265 h 289"/>
                    <a:gd name="T62" fmla="*/ 36 w 264"/>
                    <a:gd name="T63" fmla="*/ 271 h 289"/>
                    <a:gd name="T64" fmla="*/ 12 w 264"/>
                    <a:gd name="T65" fmla="*/ 289 h 289"/>
                    <a:gd name="T66" fmla="*/ 0 w 264"/>
                    <a:gd name="T67" fmla="*/ 259 h 289"/>
                    <a:gd name="T68" fmla="*/ 6 w 264"/>
                    <a:gd name="T69" fmla="*/ 247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64" h="289">
                      <a:moveTo>
                        <a:pt x="6" y="247"/>
                      </a:moveTo>
                      <a:lnTo>
                        <a:pt x="42" y="235"/>
                      </a:lnTo>
                      <a:lnTo>
                        <a:pt x="66" y="235"/>
                      </a:lnTo>
                      <a:lnTo>
                        <a:pt x="108" y="199"/>
                      </a:lnTo>
                      <a:lnTo>
                        <a:pt x="138" y="187"/>
                      </a:lnTo>
                      <a:lnTo>
                        <a:pt x="144" y="157"/>
                      </a:lnTo>
                      <a:lnTo>
                        <a:pt x="156" y="109"/>
                      </a:lnTo>
                      <a:lnTo>
                        <a:pt x="156" y="72"/>
                      </a:lnTo>
                      <a:lnTo>
                        <a:pt x="174" y="48"/>
                      </a:lnTo>
                      <a:lnTo>
                        <a:pt x="174" y="18"/>
                      </a:lnTo>
                      <a:lnTo>
                        <a:pt x="186" y="0"/>
                      </a:lnTo>
                      <a:lnTo>
                        <a:pt x="210" y="18"/>
                      </a:lnTo>
                      <a:lnTo>
                        <a:pt x="246" y="30"/>
                      </a:lnTo>
                      <a:lnTo>
                        <a:pt x="264" y="30"/>
                      </a:lnTo>
                      <a:lnTo>
                        <a:pt x="240" y="54"/>
                      </a:lnTo>
                      <a:lnTo>
                        <a:pt x="222" y="66"/>
                      </a:lnTo>
                      <a:lnTo>
                        <a:pt x="210" y="85"/>
                      </a:lnTo>
                      <a:lnTo>
                        <a:pt x="180" y="60"/>
                      </a:lnTo>
                      <a:lnTo>
                        <a:pt x="162" y="97"/>
                      </a:lnTo>
                      <a:lnTo>
                        <a:pt x="186" y="139"/>
                      </a:lnTo>
                      <a:lnTo>
                        <a:pt x="168" y="169"/>
                      </a:lnTo>
                      <a:lnTo>
                        <a:pt x="162" y="193"/>
                      </a:lnTo>
                      <a:lnTo>
                        <a:pt x="162" y="235"/>
                      </a:lnTo>
                      <a:lnTo>
                        <a:pt x="150" y="247"/>
                      </a:lnTo>
                      <a:lnTo>
                        <a:pt x="138" y="241"/>
                      </a:lnTo>
                      <a:lnTo>
                        <a:pt x="126" y="247"/>
                      </a:lnTo>
                      <a:lnTo>
                        <a:pt x="102" y="247"/>
                      </a:lnTo>
                      <a:lnTo>
                        <a:pt x="90" y="247"/>
                      </a:lnTo>
                      <a:lnTo>
                        <a:pt x="66" y="271"/>
                      </a:lnTo>
                      <a:lnTo>
                        <a:pt x="60" y="259"/>
                      </a:lnTo>
                      <a:lnTo>
                        <a:pt x="48" y="265"/>
                      </a:lnTo>
                      <a:lnTo>
                        <a:pt x="36" y="271"/>
                      </a:lnTo>
                      <a:lnTo>
                        <a:pt x="12" y="289"/>
                      </a:lnTo>
                      <a:lnTo>
                        <a:pt x="0" y="259"/>
                      </a:lnTo>
                      <a:lnTo>
                        <a:pt x="6" y="24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>
                    <a:buFont typeface="Times New Roman" pitchFamily="16" charset="0"/>
                    <a:buNone/>
                    <a:defRPr/>
                  </a:pPr>
                  <a:endParaRPr lang="en-GB">
                    <a:ea typeface="ＭＳ Ｐゴシック" charset="-128"/>
                  </a:endParaRPr>
                </a:p>
              </p:txBody>
            </p:sp>
            <p:sp>
              <p:nvSpPr>
                <p:cNvPr id="79" name="Freeform 55">
                  <a:extLst>
                    <a:ext uri="{FF2B5EF4-FFF2-40B4-BE49-F238E27FC236}">
                      <a16:creationId xmlns:a16="http://schemas.microsoft.com/office/drawing/2014/main" id="{DAD10158-AE51-53F2-D407-78F942A81C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5925" y="4242443"/>
                  <a:ext cx="107950" cy="139700"/>
                </a:xfrm>
                <a:custGeom>
                  <a:avLst/>
                  <a:gdLst>
                    <a:gd name="T0" fmla="*/ 2147483647 w 54"/>
                    <a:gd name="T1" fmla="*/ 2147483647 h 66"/>
                    <a:gd name="T2" fmla="*/ 2147483647 w 54"/>
                    <a:gd name="T3" fmla="*/ 2147483647 h 66"/>
                    <a:gd name="T4" fmla="*/ 2147483647 w 54"/>
                    <a:gd name="T5" fmla="*/ 2147483647 h 66"/>
                    <a:gd name="T6" fmla="*/ 2147483647 w 54"/>
                    <a:gd name="T7" fmla="*/ 2147483647 h 66"/>
                    <a:gd name="T8" fmla="*/ 0 w 54"/>
                    <a:gd name="T9" fmla="*/ 2147483647 h 66"/>
                    <a:gd name="T10" fmla="*/ 0 w 54"/>
                    <a:gd name="T11" fmla="*/ 2147483647 h 66"/>
                    <a:gd name="T12" fmla="*/ 2147483647 w 54"/>
                    <a:gd name="T13" fmla="*/ 2147483647 h 66"/>
                    <a:gd name="T14" fmla="*/ 2147483647 w 54"/>
                    <a:gd name="T15" fmla="*/ 2147483647 h 66"/>
                    <a:gd name="T16" fmla="*/ 2147483647 w 54"/>
                    <a:gd name="T17" fmla="*/ 2147483647 h 66"/>
                    <a:gd name="T18" fmla="*/ 2147483647 w 54"/>
                    <a:gd name="T19" fmla="*/ 2147483647 h 66"/>
                    <a:gd name="T20" fmla="*/ 2147483647 w 54"/>
                    <a:gd name="T21" fmla="*/ 2147483647 h 66"/>
                    <a:gd name="T22" fmla="*/ 2147483647 w 54"/>
                    <a:gd name="T23" fmla="*/ 2147483647 h 66"/>
                    <a:gd name="T24" fmla="*/ 2147483647 w 54"/>
                    <a:gd name="T25" fmla="*/ 2147483647 h 66"/>
                    <a:gd name="T26" fmla="*/ 2147483647 w 54"/>
                    <a:gd name="T27" fmla="*/ 0 h 66"/>
                    <a:gd name="T28" fmla="*/ 2147483647 w 54"/>
                    <a:gd name="T29" fmla="*/ 2147483647 h 66"/>
                    <a:gd name="T30" fmla="*/ 2147483647 w 54"/>
                    <a:gd name="T31" fmla="*/ 2147483647 h 66"/>
                    <a:gd name="T32" fmla="*/ 2147483647 w 54"/>
                    <a:gd name="T33" fmla="*/ 2147483647 h 66"/>
                    <a:gd name="T34" fmla="*/ 2147483647 w 54"/>
                    <a:gd name="T35" fmla="*/ 2147483647 h 6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54" h="6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10" y="36"/>
                      </a:lnTo>
                      <a:lnTo>
                        <a:pt x="0" y="66"/>
                      </a:lnTo>
                      <a:lnTo>
                        <a:pt x="20" y="66"/>
                      </a:lnTo>
                      <a:lnTo>
                        <a:pt x="40" y="60"/>
                      </a:lnTo>
                      <a:lnTo>
                        <a:pt x="50" y="52"/>
                      </a:lnTo>
                      <a:lnTo>
                        <a:pt x="54" y="36"/>
                      </a:lnTo>
                      <a:lnTo>
                        <a:pt x="40" y="0"/>
                      </a:lnTo>
                      <a:lnTo>
                        <a:pt x="10" y="10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9360">
                  <a:solidFill>
                    <a:srgbClr val="00B0F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83" name="Group 217">
              <a:extLst>
                <a:ext uri="{FF2B5EF4-FFF2-40B4-BE49-F238E27FC236}">
                  <a16:creationId xmlns:a16="http://schemas.microsoft.com/office/drawing/2014/main" id="{18F226CB-5DCD-91BE-8A45-A1E3385055E8}"/>
                </a:ext>
              </a:extLst>
            </p:cNvPr>
            <p:cNvGrpSpPr/>
            <p:nvPr/>
          </p:nvGrpSpPr>
          <p:grpSpPr>
            <a:xfrm>
              <a:off x="2056766" y="5403001"/>
              <a:ext cx="400110" cy="400110"/>
              <a:chOff x="914400" y="2903541"/>
              <a:chExt cx="1319161" cy="1319161"/>
            </a:xfrm>
          </p:grpSpPr>
          <p:sp>
            <p:nvSpPr>
              <p:cNvPr id="84" name="Teardrop 218">
                <a:extLst>
                  <a:ext uri="{FF2B5EF4-FFF2-40B4-BE49-F238E27FC236}">
                    <a16:creationId xmlns:a16="http://schemas.microsoft.com/office/drawing/2014/main" id="{DFBBDEF8-DA56-CBF9-36C0-AA57C860CB78}"/>
                  </a:ext>
                </a:extLst>
              </p:cNvPr>
              <p:cNvSpPr/>
              <p:nvPr/>
            </p:nvSpPr>
            <p:spPr>
              <a:xfrm rot="8100000">
                <a:off x="914400" y="2903541"/>
                <a:ext cx="1319161" cy="1319161"/>
              </a:xfrm>
              <a:prstGeom prst="teardrop">
                <a:avLst>
                  <a:gd name="adj" fmla="val 133214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85" name="Oval 219">
                <a:extLst>
                  <a:ext uri="{FF2B5EF4-FFF2-40B4-BE49-F238E27FC236}">
                    <a16:creationId xmlns:a16="http://schemas.microsoft.com/office/drawing/2014/main" id="{53124EED-16E5-930E-5D01-857ADB5FCEAF}"/>
                  </a:ext>
                </a:extLst>
              </p:cNvPr>
              <p:cNvSpPr/>
              <p:nvPr/>
            </p:nvSpPr>
            <p:spPr>
              <a:xfrm>
                <a:off x="1056960" y="3046101"/>
                <a:ext cx="1034041" cy="10340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zh-TW" sz="10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ADCH</a:t>
                </a:r>
                <a:endParaRPr lang="en-US" sz="10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86" name="Group 217">
              <a:extLst>
                <a:ext uri="{FF2B5EF4-FFF2-40B4-BE49-F238E27FC236}">
                  <a16:creationId xmlns:a16="http://schemas.microsoft.com/office/drawing/2014/main" id="{DA975DD7-4FAB-A5B1-F923-2FB6A3990D11}"/>
                </a:ext>
              </a:extLst>
            </p:cNvPr>
            <p:cNvGrpSpPr/>
            <p:nvPr/>
          </p:nvGrpSpPr>
          <p:grpSpPr>
            <a:xfrm>
              <a:off x="2814997" y="4699683"/>
              <a:ext cx="400110" cy="400110"/>
              <a:chOff x="914400" y="2903541"/>
              <a:chExt cx="1319161" cy="1319161"/>
            </a:xfrm>
          </p:grpSpPr>
          <p:sp>
            <p:nvSpPr>
              <p:cNvPr id="87" name="Teardrop 218">
                <a:extLst>
                  <a:ext uri="{FF2B5EF4-FFF2-40B4-BE49-F238E27FC236}">
                    <a16:creationId xmlns:a16="http://schemas.microsoft.com/office/drawing/2014/main" id="{41C1DCD1-6B6D-4694-6433-4D1223E24651}"/>
                  </a:ext>
                </a:extLst>
              </p:cNvPr>
              <p:cNvSpPr/>
              <p:nvPr/>
            </p:nvSpPr>
            <p:spPr>
              <a:xfrm rot="8100000">
                <a:off x="914400" y="2903541"/>
                <a:ext cx="1319161" cy="1319161"/>
              </a:xfrm>
              <a:prstGeom prst="teardrop">
                <a:avLst>
                  <a:gd name="adj" fmla="val 133214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88" name="Oval 219">
                <a:extLst>
                  <a:ext uri="{FF2B5EF4-FFF2-40B4-BE49-F238E27FC236}">
                    <a16:creationId xmlns:a16="http://schemas.microsoft.com/office/drawing/2014/main" id="{55317654-20E5-A3DA-4A62-8E784EC657F9}"/>
                  </a:ext>
                </a:extLst>
              </p:cNvPr>
              <p:cNvSpPr/>
              <p:nvPr/>
            </p:nvSpPr>
            <p:spPr>
              <a:xfrm>
                <a:off x="1056960" y="3046101"/>
                <a:ext cx="1034041" cy="10340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zh-TW" sz="105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AFK</a:t>
                </a:r>
                <a:endParaRPr lang="en-US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89" name="Group 217">
              <a:extLst>
                <a:ext uri="{FF2B5EF4-FFF2-40B4-BE49-F238E27FC236}">
                  <a16:creationId xmlns:a16="http://schemas.microsoft.com/office/drawing/2014/main" id="{35A00753-72AA-6575-E823-BA21711E6E89}"/>
                </a:ext>
              </a:extLst>
            </p:cNvPr>
            <p:cNvGrpSpPr/>
            <p:nvPr/>
          </p:nvGrpSpPr>
          <p:grpSpPr>
            <a:xfrm>
              <a:off x="3130959" y="4809507"/>
              <a:ext cx="400110" cy="400110"/>
              <a:chOff x="914400" y="2903541"/>
              <a:chExt cx="1319161" cy="1319161"/>
            </a:xfrm>
          </p:grpSpPr>
          <p:sp>
            <p:nvSpPr>
              <p:cNvPr id="90" name="Teardrop 218">
                <a:extLst>
                  <a:ext uri="{FF2B5EF4-FFF2-40B4-BE49-F238E27FC236}">
                    <a16:creationId xmlns:a16="http://schemas.microsoft.com/office/drawing/2014/main" id="{6FD5250C-0901-FE72-8FF0-9BFC8545FB22}"/>
                  </a:ext>
                </a:extLst>
              </p:cNvPr>
              <p:cNvSpPr/>
              <p:nvPr/>
            </p:nvSpPr>
            <p:spPr>
              <a:xfrm rot="8100000">
                <a:off x="914400" y="2903541"/>
                <a:ext cx="1319161" cy="1319161"/>
              </a:xfrm>
              <a:prstGeom prst="teardrop">
                <a:avLst>
                  <a:gd name="adj" fmla="val 133214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91" name="Oval 219">
                <a:extLst>
                  <a:ext uri="{FF2B5EF4-FFF2-40B4-BE49-F238E27FC236}">
                    <a16:creationId xmlns:a16="http://schemas.microsoft.com/office/drawing/2014/main" id="{26BBF1BC-1A5C-4EB6-E8D1-1FE251B46B76}"/>
                  </a:ext>
                </a:extLst>
              </p:cNvPr>
              <p:cNvSpPr/>
              <p:nvPr/>
            </p:nvSpPr>
            <p:spPr>
              <a:xfrm>
                <a:off x="1056960" y="3046101"/>
                <a:ext cx="1034041" cy="10340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zh-TW" altLang="en-US" sz="105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尼崎</a:t>
                </a:r>
                <a:endParaRPr lang="en-US" sz="105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80" name="Group 217">
              <a:extLst>
                <a:ext uri="{FF2B5EF4-FFF2-40B4-BE49-F238E27FC236}">
                  <a16:creationId xmlns:a16="http://schemas.microsoft.com/office/drawing/2014/main" id="{B9461AA6-BF25-D92E-8286-6EED2C532245}"/>
                </a:ext>
              </a:extLst>
            </p:cNvPr>
            <p:cNvGrpSpPr/>
            <p:nvPr/>
          </p:nvGrpSpPr>
          <p:grpSpPr>
            <a:xfrm>
              <a:off x="2501986" y="4991641"/>
              <a:ext cx="603635" cy="603635"/>
              <a:chOff x="914400" y="2903541"/>
              <a:chExt cx="1319161" cy="1319161"/>
            </a:xfrm>
          </p:grpSpPr>
          <p:sp>
            <p:nvSpPr>
              <p:cNvPr id="81" name="Teardrop 218">
                <a:extLst>
                  <a:ext uri="{FF2B5EF4-FFF2-40B4-BE49-F238E27FC236}">
                    <a16:creationId xmlns:a16="http://schemas.microsoft.com/office/drawing/2014/main" id="{BA26252C-EB14-9883-19B9-92B4031ADB02}"/>
                  </a:ext>
                </a:extLst>
              </p:cNvPr>
              <p:cNvSpPr/>
              <p:nvPr/>
            </p:nvSpPr>
            <p:spPr>
              <a:xfrm rot="8100000">
                <a:off x="914400" y="2903541"/>
                <a:ext cx="1319161" cy="1319161"/>
              </a:xfrm>
              <a:prstGeom prst="teardrop">
                <a:avLst>
                  <a:gd name="adj" fmla="val 133214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82" name="Oval 219">
                <a:extLst>
                  <a:ext uri="{FF2B5EF4-FFF2-40B4-BE49-F238E27FC236}">
                    <a16:creationId xmlns:a16="http://schemas.microsoft.com/office/drawing/2014/main" id="{6CBE29A5-A454-0D0F-6D44-A6DE2E2D11F5}"/>
                  </a:ext>
                </a:extLst>
              </p:cNvPr>
              <p:cNvSpPr/>
              <p:nvPr/>
            </p:nvSpPr>
            <p:spPr>
              <a:xfrm>
                <a:off x="1056960" y="3046101"/>
                <a:ext cx="1034041" cy="10340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zh-TW" b="1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ADT</a:t>
                </a:r>
                <a:endParaRPr lang="en-US" b="1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C191758-8ECE-8D44-0907-3AF006D56F73}"/>
              </a:ext>
            </a:extLst>
          </p:cNvPr>
          <p:cNvGrpSpPr/>
          <p:nvPr/>
        </p:nvGrpSpPr>
        <p:grpSpPr>
          <a:xfrm>
            <a:off x="8550208" y="1653868"/>
            <a:ext cx="2608484" cy="2352124"/>
            <a:chOff x="8426383" y="2092018"/>
            <a:chExt cx="2608484" cy="2352124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C4DD5B7-A445-0491-ACB2-47ADAFBF2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426383" y="2092018"/>
              <a:ext cx="2608484" cy="2352124"/>
            </a:xfrm>
            <a:prstGeom prst="roundRect">
              <a:avLst>
                <a:gd name="adj" fmla="val 7215"/>
              </a:avLst>
            </a:prstGeom>
            <a:ln>
              <a:noFill/>
            </a:ln>
            <a:effectLst>
              <a:outerShdw blurRad="25400" dist="63500" dir="2400000" algn="tl" rotWithShape="0">
                <a:prstClr val="black">
                  <a:alpha val="80000"/>
                </a:prstClr>
              </a:outerShdw>
            </a:effectLst>
          </p:spPr>
        </p:pic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B482E1B-9D3F-571C-8267-D4FBC11E1BD1}"/>
                </a:ext>
              </a:extLst>
            </p:cNvPr>
            <p:cNvSpPr/>
            <p:nvPr/>
          </p:nvSpPr>
          <p:spPr>
            <a:xfrm>
              <a:off x="10064237" y="2443731"/>
              <a:ext cx="557092" cy="52942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0" name="テキスト ボックス 25">
              <a:extLst>
                <a:ext uri="{FF2B5EF4-FFF2-40B4-BE49-F238E27FC236}">
                  <a16:creationId xmlns:a16="http://schemas.microsoft.com/office/drawing/2014/main" id="{E2E2AD53-EA95-E166-9CC7-0E06CD661A6B}"/>
                </a:ext>
              </a:extLst>
            </p:cNvPr>
            <p:cNvSpPr txBox="1"/>
            <p:nvPr/>
          </p:nvSpPr>
          <p:spPr>
            <a:xfrm>
              <a:off x="9311961" y="2490540"/>
              <a:ext cx="90281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400" b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欠板 </a:t>
              </a:r>
              <a:endParaRPr kumimoji="1" lang="en-US" altLang="ja-JP" sz="2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8BB9110-0632-8E35-1A29-1672D1A4D8E7}"/>
              </a:ext>
            </a:extLst>
          </p:cNvPr>
          <p:cNvGrpSpPr/>
          <p:nvPr/>
        </p:nvGrpSpPr>
        <p:grpSpPr>
          <a:xfrm>
            <a:off x="8985202" y="3264531"/>
            <a:ext cx="2608484" cy="2412153"/>
            <a:chOff x="8861377" y="3702681"/>
            <a:chExt cx="2608484" cy="241215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5D46555-2A06-FA69-58B3-B48865F4A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61377" y="3702681"/>
              <a:ext cx="2608484" cy="2352124"/>
            </a:xfrm>
            <a:prstGeom prst="roundRect">
              <a:avLst>
                <a:gd name="adj" fmla="val 7665"/>
              </a:avLst>
            </a:prstGeom>
            <a:ln>
              <a:noFill/>
            </a:ln>
            <a:effectLst>
              <a:outerShdw blurRad="25400" dist="63500" dir="2400000" algn="tl" rotWithShape="0">
                <a:prstClr val="black">
                  <a:alpha val="80000"/>
                </a:prstClr>
              </a:outerShdw>
            </a:effectLst>
          </p:spPr>
        </p:pic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BFF306B3-8C1D-DC9E-A3E7-17889AA1213A}"/>
                </a:ext>
              </a:extLst>
            </p:cNvPr>
            <p:cNvSpPr/>
            <p:nvPr/>
          </p:nvSpPr>
          <p:spPr>
            <a:xfrm rot="21182944">
              <a:off x="10800783" y="4840437"/>
              <a:ext cx="317957" cy="127439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1" name="テキスト ボックス 25">
              <a:extLst>
                <a:ext uri="{FF2B5EF4-FFF2-40B4-BE49-F238E27FC236}">
                  <a16:creationId xmlns:a16="http://schemas.microsoft.com/office/drawing/2014/main" id="{8BAEDB73-D29D-F868-B9C9-2B5F3103D4BE}"/>
                </a:ext>
              </a:extLst>
            </p:cNvPr>
            <p:cNvSpPr txBox="1"/>
            <p:nvPr/>
          </p:nvSpPr>
          <p:spPr>
            <a:xfrm>
              <a:off x="9978057" y="5016508"/>
              <a:ext cx="90281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2400" b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欠板 </a:t>
              </a:r>
              <a:endParaRPr kumimoji="1" lang="en-US" altLang="ja-JP" sz="2400" b="1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E3EABF3-A943-5AA2-5D85-FCE2555054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2103E3-C587-C732-7058-026E76D1E48B}"/>
              </a:ext>
            </a:extLst>
          </p:cNvPr>
          <p:cNvSpPr/>
          <p:nvPr/>
        </p:nvSpPr>
        <p:spPr>
          <a:xfrm>
            <a:off x="2194948" y="5914067"/>
            <a:ext cx="779893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「薄さ」は強みであり、同時に挑戦でもある</a:t>
            </a:r>
            <a:r>
              <a:rPr kumimoji="1" lang="zh-TW" altLang="en-US" sz="3200" b="1" dirty="0">
                <a:solidFill>
                  <a:schemeClr val="bg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2796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1601EF-8C85-7CC5-277F-77C5415823AE}"/>
              </a:ext>
            </a:extLst>
          </p:cNvPr>
          <p:cNvSpPr txBox="1">
            <a:spLocks/>
          </p:cNvSpPr>
          <p:nvPr/>
        </p:nvSpPr>
        <p:spPr>
          <a:xfrm>
            <a:off x="241554" y="277363"/>
            <a:ext cx="4261103" cy="5632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課題</a:t>
            </a:r>
            <a:r>
              <a:rPr kumimoji="1" lang="zh-TW" altLang="en-US" sz="3400" b="1" dirty="0">
                <a:solidFill>
                  <a:schemeClr val="bg1"/>
                </a:solidFill>
                <a:latin typeface="+mn-ea"/>
                <a:ea typeface="+mn-ea"/>
              </a:rPr>
              <a:t>①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：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重い人手負担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2930942-3460-D0B3-2116-B07C6032CD47}"/>
              </a:ext>
            </a:extLst>
          </p:cNvPr>
          <p:cNvGrpSpPr/>
          <p:nvPr/>
        </p:nvGrpSpPr>
        <p:grpSpPr>
          <a:xfrm>
            <a:off x="-510741" y="1166124"/>
            <a:ext cx="5170330" cy="5136090"/>
            <a:chOff x="658970" y="858350"/>
            <a:chExt cx="5606376" cy="5569249"/>
          </a:xfrm>
        </p:grpSpPr>
        <p:pic>
          <p:nvPicPr>
            <p:cNvPr id="3" name="圖片 16">
              <a:extLst>
                <a:ext uri="{FF2B5EF4-FFF2-40B4-BE49-F238E27FC236}">
                  <a16:creationId xmlns:a16="http://schemas.microsoft.com/office/drawing/2014/main" id="{C1C8A39E-0F27-8F9E-6BDC-B156A3A4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8970" y="869975"/>
              <a:ext cx="5606376" cy="5557624"/>
            </a:xfrm>
            <a:prstGeom prst="rect">
              <a:avLst/>
            </a:prstGeom>
          </p:spPr>
        </p:pic>
        <p:grpSp>
          <p:nvGrpSpPr>
            <p:cNvPr id="4" name="Group 84">
              <a:extLst>
                <a:ext uri="{FF2B5EF4-FFF2-40B4-BE49-F238E27FC236}">
                  <a16:creationId xmlns:a16="http://schemas.microsoft.com/office/drawing/2014/main" id="{E0FEDD76-5787-4EA7-FEA4-C1A14ABCA5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74207" y="1200821"/>
              <a:ext cx="237273" cy="307486"/>
              <a:chOff x="0" y="0"/>
              <a:chExt cx="26" cy="72"/>
            </a:xfrm>
          </p:grpSpPr>
          <p:sp>
            <p:nvSpPr>
              <p:cNvPr id="5" name="Rectangle 85">
                <a:extLst>
                  <a:ext uri="{FF2B5EF4-FFF2-40B4-BE49-F238E27FC236}">
                    <a16:creationId xmlns:a16="http://schemas.microsoft.com/office/drawing/2014/main" id="{5605ACC7-7F36-64BE-6414-34B73E4F3A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0" y="37"/>
                <a:ext cx="26" cy="35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33CCCC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1416" tIns="45708" rIns="91416" bIns="45708" anchor="t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2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  <a:p>
                <a:pPr>
                  <a:lnSpc>
                    <a:spcPts val="16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</p:txBody>
          </p:sp>
          <p:sp>
            <p:nvSpPr>
              <p:cNvPr id="6" name="Rectangle 86">
                <a:extLst>
                  <a:ext uri="{FF2B5EF4-FFF2-40B4-BE49-F238E27FC236}">
                    <a16:creationId xmlns:a16="http://schemas.microsoft.com/office/drawing/2014/main" id="{97041B4F-3416-212D-31C0-4BBF4EBE6E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26" cy="37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33CCCC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1416" tIns="45708" rIns="91416" bIns="45708" anchor="t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5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  <a:p>
                <a:pPr>
                  <a:lnSpc>
                    <a:spcPts val="14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</p:txBody>
          </p:sp>
        </p:grpSp>
        <p:grpSp>
          <p:nvGrpSpPr>
            <p:cNvPr id="7" name="群組 57">
              <a:extLst>
                <a:ext uri="{FF2B5EF4-FFF2-40B4-BE49-F238E27FC236}">
                  <a16:creationId xmlns:a16="http://schemas.microsoft.com/office/drawing/2014/main" id="{2122FD7F-B801-122C-C7A1-C2F94A7875D0}"/>
                </a:ext>
              </a:extLst>
            </p:cNvPr>
            <p:cNvGrpSpPr/>
            <p:nvPr/>
          </p:nvGrpSpPr>
          <p:grpSpPr>
            <a:xfrm>
              <a:off x="1474206" y="1200821"/>
              <a:ext cx="237273" cy="307486"/>
              <a:chOff x="5292310" y="2657558"/>
              <a:chExt cx="237335" cy="307566"/>
            </a:xfrm>
          </p:grpSpPr>
          <p:sp>
            <p:nvSpPr>
              <p:cNvPr id="8" name="Rectangle 85">
                <a:extLst>
                  <a:ext uri="{FF2B5EF4-FFF2-40B4-BE49-F238E27FC236}">
                    <a16:creationId xmlns:a16="http://schemas.microsoft.com/office/drawing/2014/main" id="{91273449-9CCB-BF5B-A667-C89378CC5C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92310" y="2815613"/>
                <a:ext cx="237335" cy="149511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33CCCC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1416" tIns="45708" rIns="91416" bIns="45708" anchor="t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2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  <a:p>
                <a:pPr>
                  <a:lnSpc>
                    <a:spcPts val="16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</p:txBody>
          </p:sp>
          <p:sp>
            <p:nvSpPr>
              <p:cNvPr id="9" name="Rectangle 86">
                <a:extLst>
                  <a:ext uri="{FF2B5EF4-FFF2-40B4-BE49-F238E27FC236}">
                    <a16:creationId xmlns:a16="http://schemas.microsoft.com/office/drawing/2014/main" id="{2802695D-DE76-A59B-5599-C1EA273D1F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92310" y="2657558"/>
                <a:ext cx="237335" cy="158055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33CCCC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1416" tIns="45708" rIns="91416" bIns="45708" anchor="t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5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  <a:p>
                <a:pPr>
                  <a:lnSpc>
                    <a:spcPts val="14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</p:txBody>
          </p:sp>
        </p:grpSp>
        <p:grpSp>
          <p:nvGrpSpPr>
            <p:cNvPr id="10" name="群組 65">
              <a:extLst>
                <a:ext uri="{FF2B5EF4-FFF2-40B4-BE49-F238E27FC236}">
                  <a16:creationId xmlns:a16="http://schemas.microsoft.com/office/drawing/2014/main" id="{7011FB29-616A-8282-3E5C-C7F8C3ED2D23}"/>
                </a:ext>
              </a:extLst>
            </p:cNvPr>
            <p:cNvGrpSpPr/>
            <p:nvPr/>
          </p:nvGrpSpPr>
          <p:grpSpPr>
            <a:xfrm>
              <a:off x="1474206" y="1206079"/>
              <a:ext cx="237273" cy="307486"/>
              <a:chOff x="5292310" y="2657558"/>
              <a:chExt cx="237335" cy="307566"/>
            </a:xfrm>
          </p:grpSpPr>
          <p:sp>
            <p:nvSpPr>
              <p:cNvPr id="11" name="Rectangle 85">
                <a:extLst>
                  <a:ext uri="{FF2B5EF4-FFF2-40B4-BE49-F238E27FC236}">
                    <a16:creationId xmlns:a16="http://schemas.microsoft.com/office/drawing/2014/main" id="{4A807AF3-E0A8-9142-ED41-2DE8F22A1C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92310" y="2815613"/>
                <a:ext cx="237335" cy="149511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33CCCC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1416" tIns="45708" rIns="91416" bIns="45708" anchor="t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2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  <a:p>
                <a:pPr>
                  <a:lnSpc>
                    <a:spcPts val="16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</p:txBody>
          </p:sp>
          <p:sp>
            <p:nvSpPr>
              <p:cNvPr id="12" name="Rectangle 86">
                <a:extLst>
                  <a:ext uri="{FF2B5EF4-FFF2-40B4-BE49-F238E27FC236}">
                    <a16:creationId xmlns:a16="http://schemas.microsoft.com/office/drawing/2014/main" id="{2FD48F33-558F-6E8F-5EB8-B71BF89B28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92310" y="2657558"/>
                <a:ext cx="237335" cy="158055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33CCCC"/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1416" tIns="45708" rIns="91416" bIns="45708" anchor="t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5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  <a:p>
                <a:pPr>
                  <a:lnSpc>
                    <a:spcPts val="1400"/>
                  </a:lnSpc>
                  <a:defRPr sz="1000"/>
                </a:pPr>
                <a:endParaRPr lang="zh-TW" altLang="en-US" sz="1400">
                  <a:solidFill>
                    <a:srgbClr val="000000"/>
                  </a:solidFill>
                  <a:latin typeface="ＭＳ Ｐゴシック"/>
                  <a:ea typeface="ＭＳ Ｐゴシック"/>
                </a:endParaRPr>
              </a:p>
            </p:txBody>
          </p:sp>
        </p:grpSp>
        <p:sp>
          <p:nvSpPr>
            <p:cNvPr id="13" name="Rectangle 85">
              <a:extLst>
                <a:ext uri="{FF2B5EF4-FFF2-40B4-BE49-F238E27FC236}">
                  <a16:creationId xmlns:a16="http://schemas.microsoft.com/office/drawing/2014/main" id="{E0F11ADC-C44E-08D7-6539-E2D97988DB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05921" y="2641990"/>
              <a:ext cx="237273" cy="1494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4" name="Rectangle 86">
              <a:extLst>
                <a:ext uri="{FF2B5EF4-FFF2-40B4-BE49-F238E27FC236}">
                  <a16:creationId xmlns:a16="http://schemas.microsoft.com/office/drawing/2014/main" id="{9D5B31C0-2301-D52F-2EF1-262070AA73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05921" y="2483976"/>
              <a:ext cx="237273" cy="15801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5" name="Rectangle 85">
              <a:extLst>
                <a:ext uri="{FF2B5EF4-FFF2-40B4-BE49-F238E27FC236}">
                  <a16:creationId xmlns:a16="http://schemas.microsoft.com/office/drawing/2014/main" id="{42286C63-1C84-902B-DC10-8AA34025B2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88934" y="2656482"/>
              <a:ext cx="237273" cy="149472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6" name="Rectangle 86">
              <a:extLst>
                <a:ext uri="{FF2B5EF4-FFF2-40B4-BE49-F238E27FC236}">
                  <a16:creationId xmlns:a16="http://schemas.microsoft.com/office/drawing/2014/main" id="{A31109EC-57E1-91FA-CF18-7E33C799FE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88934" y="2498468"/>
              <a:ext cx="237273" cy="15801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grpSp>
          <p:nvGrpSpPr>
            <p:cNvPr id="17" name="群組 47">
              <a:extLst>
                <a:ext uri="{FF2B5EF4-FFF2-40B4-BE49-F238E27FC236}">
                  <a16:creationId xmlns:a16="http://schemas.microsoft.com/office/drawing/2014/main" id="{1BF4C3E8-7EDE-B7F5-0279-0DFBF15C883F}"/>
                </a:ext>
              </a:extLst>
            </p:cNvPr>
            <p:cNvGrpSpPr/>
            <p:nvPr/>
          </p:nvGrpSpPr>
          <p:grpSpPr>
            <a:xfrm>
              <a:off x="1435473" y="858350"/>
              <a:ext cx="3954441" cy="3027672"/>
              <a:chOff x="862616" y="1079482"/>
              <a:chExt cx="3955471" cy="3028461"/>
            </a:xfrm>
          </p:grpSpPr>
          <p:pic>
            <p:nvPicPr>
              <p:cNvPr id="18" name="圖片 43">
                <a:extLst>
                  <a:ext uri="{FF2B5EF4-FFF2-40B4-BE49-F238E27FC236}">
                    <a16:creationId xmlns:a16="http://schemas.microsoft.com/office/drawing/2014/main" id="{A9C711CD-B996-2A5C-6F04-81FCD6EEC7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9251"/>
              <a:stretch/>
            </p:blipFill>
            <p:spPr>
              <a:xfrm>
                <a:off x="862616" y="1079482"/>
                <a:ext cx="1687841" cy="1129402"/>
              </a:xfrm>
              <a:prstGeom prst="rect">
                <a:avLst/>
              </a:prstGeom>
            </p:spPr>
          </p:pic>
          <p:pic>
            <p:nvPicPr>
              <p:cNvPr id="19" name="圖片 46">
                <a:extLst>
                  <a:ext uri="{FF2B5EF4-FFF2-40B4-BE49-F238E27FC236}">
                    <a16:creationId xmlns:a16="http://schemas.microsoft.com/office/drawing/2014/main" id="{BE7C68ED-9636-4009-DB94-827E11656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7525" y="2400242"/>
                <a:ext cx="1770562" cy="1707701"/>
              </a:xfrm>
              <a:prstGeom prst="rect">
                <a:avLst/>
              </a:prstGeom>
            </p:spPr>
          </p:pic>
          <p:pic>
            <p:nvPicPr>
              <p:cNvPr id="20" name="圖片 43">
                <a:extLst>
                  <a:ext uri="{FF2B5EF4-FFF2-40B4-BE49-F238E27FC236}">
                    <a16:creationId xmlns:a16="http://schemas.microsoft.com/office/drawing/2014/main" id="{A06353D9-A5F3-CB80-A499-489FA3DA0B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83" t="9177" r="89692" b="63546"/>
              <a:stretch/>
            </p:blipFill>
            <p:spPr>
              <a:xfrm>
                <a:off x="906120" y="1438842"/>
                <a:ext cx="152968" cy="308074"/>
              </a:xfrm>
              <a:prstGeom prst="rect">
                <a:avLst/>
              </a:prstGeom>
            </p:spPr>
          </p:pic>
          <p:pic>
            <p:nvPicPr>
              <p:cNvPr id="21" name="圖片 43">
                <a:extLst>
                  <a:ext uri="{FF2B5EF4-FFF2-40B4-BE49-F238E27FC236}">
                    <a16:creationId xmlns:a16="http://schemas.microsoft.com/office/drawing/2014/main" id="{1B2770B1-F42F-9BCF-2C4D-9768CB53B9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83" t="9177" r="89692" b="63546"/>
              <a:stretch/>
            </p:blipFill>
            <p:spPr>
              <a:xfrm>
                <a:off x="1299027" y="1417413"/>
                <a:ext cx="152968" cy="402078"/>
              </a:xfrm>
              <a:prstGeom prst="rect">
                <a:avLst/>
              </a:prstGeom>
            </p:spPr>
          </p:pic>
          <p:pic>
            <p:nvPicPr>
              <p:cNvPr id="22" name="圖片 43">
                <a:extLst>
                  <a:ext uri="{FF2B5EF4-FFF2-40B4-BE49-F238E27FC236}">
                    <a16:creationId xmlns:a16="http://schemas.microsoft.com/office/drawing/2014/main" id="{1C16F7E2-9B1C-75D2-1F8F-4600959681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83" t="9177" r="89692" b="63546"/>
              <a:stretch/>
            </p:blipFill>
            <p:spPr>
              <a:xfrm>
                <a:off x="1641604" y="1417413"/>
                <a:ext cx="152968" cy="411300"/>
              </a:xfrm>
              <a:prstGeom prst="rect">
                <a:avLst/>
              </a:prstGeom>
            </p:spPr>
          </p:pic>
          <p:pic>
            <p:nvPicPr>
              <p:cNvPr id="23" name="圖片 43">
                <a:extLst>
                  <a:ext uri="{FF2B5EF4-FFF2-40B4-BE49-F238E27FC236}">
                    <a16:creationId xmlns:a16="http://schemas.microsoft.com/office/drawing/2014/main" id="{F4E3CFE9-5AE2-E230-B559-AD2ED5B9C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83" t="9177" r="89692" b="63546"/>
              <a:stretch/>
            </p:blipFill>
            <p:spPr>
              <a:xfrm>
                <a:off x="2086537" y="1388485"/>
                <a:ext cx="106405" cy="341123"/>
              </a:xfrm>
              <a:prstGeom prst="rect">
                <a:avLst/>
              </a:prstGeom>
            </p:spPr>
          </p:pic>
          <p:pic>
            <p:nvPicPr>
              <p:cNvPr id="24" name="圖片 43">
                <a:extLst>
                  <a:ext uri="{FF2B5EF4-FFF2-40B4-BE49-F238E27FC236}">
                    <a16:creationId xmlns:a16="http://schemas.microsoft.com/office/drawing/2014/main" id="{2F192823-E8CB-6215-9F81-3DA9C6C7D1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83" t="9177" r="89692" b="63546"/>
              <a:stretch/>
            </p:blipFill>
            <p:spPr>
              <a:xfrm>
                <a:off x="2245179" y="1388485"/>
                <a:ext cx="106405" cy="341123"/>
              </a:xfrm>
              <a:prstGeom prst="rect">
                <a:avLst/>
              </a:prstGeom>
            </p:spPr>
          </p:pic>
          <p:pic>
            <p:nvPicPr>
              <p:cNvPr id="25" name="圖片 43">
                <a:extLst>
                  <a:ext uri="{FF2B5EF4-FFF2-40B4-BE49-F238E27FC236}">
                    <a16:creationId xmlns:a16="http://schemas.microsoft.com/office/drawing/2014/main" id="{A6C79C14-6739-6FA2-DF8D-8849A202EA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83" t="9177" r="89692" b="63546"/>
              <a:stretch/>
            </p:blipFill>
            <p:spPr>
              <a:xfrm>
                <a:off x="2394212" y="1256130"/>
                <a:ext cx="90000" cy="637180"/>
              </a:xfrm>
              <a:prstGeom prst="rect">
                <a:avLst/>
              </a:prstGeom>
            </p:spPr>
          </p:pic>
          <p:pic>
            <p:nvPicPr>
              <p:cNvPr id="26" name="圖片 46">
                <a:extLst>
                  <a:ext uri="{FF2B5EF4-FFF2-40B4-BE49-F238E27FC236}">
                    <a16:creationId xmlns:a16="http://schemas.microsoft.com/office/drawing/2014/main" id="{B85D4E1B-040F-9E75-B1B5-59A67E7439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14" t="69114" r="83944" b="23823"/>
              <a:stretch/>
            </p:blipFill>
            <p:spPr>
              <a:xfrm>
                <a:off x="3289213" y="3360759"/>
                <a:ext cx="279448" cy="97453"/>
              </a:xfrm>
              <a:prstGeom prst="rect">
                <a:avLst/>
              </a:prstGeom>
            </p:spPr>
          </p:pic>
          <p:pic>
            <p:nvPicPr>
              <p:cNvPr id="27" name="圖片 46">
                <a:extLst>
                  <a:ext uri="{FF2B5EF4-FFF2-40B4-BE49-F238E27FC236}">
                    <a16:creationId xmlns:a16="http://schemas.microsoft.com/office/drawing/2014/main" id="{6792C2F8-6E08-6CE0-3E52-EDE495920B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14" t="69114" r="83944" b="23823"/>
              <a:stretch/>
            </p:blipFill>
            <p:spPr>
              <a:xfrm>
                <a:off x="4183623" y="3334568"/>
                <a:ext cx="279448" cy="97453"/>
              </a:xfrm>
              <a:prstGeom prst="rect">
                <a:avLst/>
              </a:prstGeom>
            </p:spPr>
          </p:pic>
          <p:pic>
            <p:nvPicPr>
              <p:cNvPr id="28" name="圖片 46">
                <a:extLst>
                  <a:ext uri="{FF2B5EF4-FFF2-40B4-BE49-F238E27FC236}">
                    <a16:creationId xmlns:a16="http://schemas.microsoft.com/office/drawing/2014/main" id="{CA7A517A-A079-F821-61EB-44C15A286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14" t="69114" r="83944" b="23823"/>
              <a:stretch/>
            </p:blipFill>
            <p:spPr>
              <a:xfrm>
                <a:off x="4212187" y="2693044"/>
                <a:ext cx="237335" cy="74541"/>
              </a:xfrm>
              <a:prstGeom prst="rect">
                <a:avLst/>
              </a:prstGeom>
            </p:spPr>
          </p:pic>
          <p:pic>
            <p:nvPicPr>
              <p:cNvPr id="29" name="圖片 46">
                <a:extLst>
                  <a:ext uri="{FF2B5EF4-FFF2-40B4-BE49-F238E27FC236}">
                    <a16:creationId xmlns:a16="http://schemas.microsoft.com/office/drawing/2014/main" id="{45FA38C9-DBE6-CBBE-45CB-AA94F4C9E4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14" t="69114" r="83944" b="23823"/>
              <a:stretch/>
            </p:blipFill>
            <p:spPr>
              <a:xfrm>
                <a:off x="3331326" y="2693044"/>
                <a:ext cx="237335" cy="74541"/>
              </a:xfrm>
              <a:prstGeom prst="rect">
                <a:avLst/>
              </a:prstGeom>
            </p:spPr>
          </p:pic>
          <p:pic>
            <p:nvPicPr>
              <p:cNvPr id="30" name="圖片 46">
                <a:extLst>
                  <a:ext uri="{FF2B5EF4-FFF2-40B4-BE49-F238E27FC236}">
                    <a16:creationId xmlns:a16="http://schemas.microsoft.com/office/drawing/2014/main" id="{12A34BC2-1E80-A29E-B52C-4C00E5FE2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14" t="69114" r="83944" b="23823"/>
              <a:stretch/>
            </p:blipFill>
            <p:spPr>
              <a:xfrm>
                <a:off x="3333707" y="2377091"/>
                <a:ext cx="237335" cy="81684"/>
              </a:xfrm>
              <a:prstGeom prst="rect">
                <a:avLst/>
              </a:prstGeom>
            </p:spPr>
          </p:pic>
          <p:pic>
            <p:nvPicPr>
              <p:cNvPr id="31" name="圖片 46">
                <a:extLst>
                  <a:ext uri="{FF2B5EF4-FFF2-40B4-BE49-F238E27FC236}">
                    <a16:creationId xmlns:a16="http://schemas.microsoft.com/office/drawing/2014/main" id="{DDF5D6FE-C448-DDA6-A953-484972AD5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14" t="69114" r="83944" b="23823"/>
              <a:stretch/>
            </p:blipFill>
            <p:spPr>
              <a:xfrm>
                <a:off x="4224007" y="2372329"/>
                <a:ext cx="237335" cy="73933"/>
              </a:xfrm>
              <a:prstGeom prst="rect">
                <a:avLst/>
              </a:prstGeom>
            </p:spPr>
          </p:pic>
          <p:pic>
            <p:nvPicPr>
              <p:cNvPr id="32" name="圖片 46">
                <a:extLst>
                  <a:ext uri="{FF2B5EF4-FFF2-40B4-BE49-F238E27FC236}">
                    <a16:creationId xmlns:a16="http://schemas.microsoft.com/office/drawing/2014/main" id="{40A87C23-F60F-307F-9A33-EA937E87E8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672" t="37959" r="79017" b="54944"/>
              <a:stretch/>
            </p:blipFill>
            <p:spPr>
              <a:xfrm>
                <a:off x="3369878" y="3045673"/>
                <a:ext cx="217968" cy="121197"/>
              </a:xfrm>
              <a:prstGeom prst="rect">
                <a:avLst/>
              </a:prstGeom>
            </p:spPr>
          </p:pic>
          <p:pic>
            <p:nvPicPr>
              <p:cNvPr id="33" name="圖片 46">
                <a:extLst>
                  <a:ext uri="{FF2B5EF4-FFF2-40B4-BE49-F238E27FC236}">
                    <a16:creationId xmlns:a16="http://schemas.microsoft.com/office/drawing/2014/main" id="{B37A156C-4580-B7E6-7C7C-9480850974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672" t="37959" r="79017" b="54944"/>
              <a:stretch/>
            </p:blipFill>
            <p:spPr>
              <a:xfrm>
                <a:off x="4262847" y="3055197"/>
                <a:ext cx="217968" cy="121197"/>
              </a:xfrm>
              <a:prstGeom prst="rect">
                <a:avLst/>
              </a:prstGeom>
            </p:spPr>
          </p:pic>
          <p:pic>
            <p:nvPicPr>
              <p:cNvPr id="34" name="圖片 46">
                <a:extLst>
                  <a:ext uri="{FF2B5EF4-FFF2-40B4-BE49-F238E27FC236}">
                    <a16:creationId xmlns:a16="http://schemas.microsoft.com/office/drawing/2014/main" id="{B2DCF60C-DAA1-5668-0970-FF49C45689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672" t="37959" r="79017" b="54944"/>
              <a:stretch/>
            </p:blipFill>
            <p:spPr>
              <a:xfrm>
                <a:off x="4159476" y="2831037"/>
                <a:ext cx="368964" cy="121197"/>
              </a:xfrm>
              <a:prstGeom prst="rect">
                <a:avLst/>
              </a:prstGeom>
            </p:spPr>
          </p:pic>
          <p:pic>
            <p:nvPicPr>
              <p:cNvPr id="35" name="圖片 46">
                <a:extLst>
                  <a:ext uri="{FF2B5EF4-FFF2-40B4-BE49-F238E27FC236}">
                    <a16:creationId xmlns:a16="http://schemas.microsoft.com/office/drawing/2014/main" id="{F284A24C-CDDE-9726-1784-5C3CC9B8C3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672" t="37959" r="79017" b="54944"/>
              <a:stretch/>
            </p:blipFill>
            <p:spPr>
              <a:xfrm>
                <a:off x="3313912" y="2831037"/>
                <a:ext cx="368964" cy="121197"/>
              </a:xfrm>
              <a:prstGeom prst="rect">
                <a:avLst/>
              </a:prstGeom>
            </p:spPr>
          </p:pic>
          <p:pic>
            <p:nvPicPr>
              <p:cNvPr id="36" name="圖片 46">
                <a:extLst>
                  <a:ext uri="{FF2B5EF4-FFF2-40B4-BE49-F238E27FC236}">
                    <a16:creationId xmlns:a16="http://schemas.microsoft.com/office/drawing/2014/main" id="{8E5961D1-444B-7ED3-DB96-F90D0CC8D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672" t="37959" r="79017" b="54944"/>
              <a:stretch/>
            </p:blipFill>
            <p:spPr>
              <a:xfrm>
                <a:off x="3299626" y="2531625"/>
                <a:ext cx="368964" cy="92404"/>
              </a:xfrm>
              <a:prstGeom prst="rect">
                <a:avLst/>
              </a:prstGeom>
            </p:spPr>
          </p:pic>
          <p:pic>
            <p:nvPicPr>
              <p:cNvPr id="37" name="圖片 46">
                <a:extLst>
                  <a:ext uri="{FF2B5EF4-FFF2-40B4-BE49-F238E27FC236}">
                    <a16:creationId xmlns:a16="http://schemas.microsoft.com/office/drawing/2014/main" id="{FD90F8CA-F585-FC63-6441-F2A1526CE8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672" t="37959" r="79017" b="54944"/>
              <a:stretch/>
            </p:blipFill>
            <p:spPr>
              <a:xfrm>
                <a:off x="4148774" y="2531625"/>
                <a:ext cx="368964" cy="92404"/>
              </a:xfrm>
              <a:prstGeom prst="rect">
                <a:avLst/>
              </a:prstGeom>
            </p:spPr>
          </p:pic>
        </p:grp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C4B40412-2177-90DB-0D04-AEA0A57F65E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2" y="1548899"/>
            <a:ext cx="430836" cy="1004107"/>
          </a:xfrm>
          <a:prstGeom prst="rect">
            <a:avLst/>
          </a:prstGeom>
          <a:ln>
            <a:noFill/>
          </a:ln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62ADF07-4F81-7CA4-D638-B3B371B1B8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854" y="2160315"/>
            <a:ext cx="430836" cy="1004107"/>
          </a:xfrm>
          <a:prstGeom prst="rect">
            <a:avLst/>
          </a:prstGeom>
          <a:ln>
            <a:noFill/>
          </a:ln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6AB2E236-0F00-6083-F328-BB1D0F3AE4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2382" y="2160315"/>
            <a:ext cx="430836" cy="1004107"/>
          </a:xfrm>
          <a:prstGeom prst="rect">
            <a:avLst/>
          </a:prstGeom>
          <a:ln>
            <a:noFill/>
          </a:ln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D89B503-FC44-9ABF-8DCB-046E440EA10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37" y="5026956"/>
            <a:ext cx="430836" cy="1004107"/>
          </a:xfrm>
          <a:prstGeom prst="rect">
            <a:avLst/>
          </a:prstGeom>
          <a:ln>
            <a:noFill/>
          </a:ln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C4C6179A-22A8-1EB3-3143-127F370A1ACE}"/>
              </a:ext>
            </a:extLst>
          </p:cNvPr>
          <p:cNvGrpSpPr/>
          <p:nvPr/>
        </p:nvGrpSpPr>
        <p:grpSpPr>
          <a:xfrm>
            <a:off x="1244075" y="1176845"/>
            <a:ext cx="546752" cy="959655"/>
            <a:chOff x="2089779" y="1176845"/>
            <a:chExt cx="546752" cy="959655"/>
          </a:xfrm>
        </p:grpSpPr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66CFD133-AA91-8030-7928-2B1492A87418}"/>
                </a:ext>
              </a:extLst>
            </p:cNvPr>
            <p:cNvSpPr/>
            <p:nvPr/>
          </p:nvSpPr>
          <p:spPr>
            <a:xfrm>
              <a:off x="2096718" y="1176845"/>
              <a:ext cx="539813" cy="959655"/>
            </a:xfrm>
            <a:prstGeom prst="roundRect">
              <a:avLst>
                <a:gd name="adj" fmla="val 12256"/>
              </a:avLst>
            </a:prstGeom>
            <a:solidFill>
              <a:srgbClr val="FFC1D4">
                <a:alpha val="50196"/>
              </a:srgb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66E9B4C-AE8D-F1BC-B5C3-DACECC54CD37}"/>
                </a:ext>
              </a:extLst>
            </p:cNvPr>
            <p:cNvSpPr/>
            <p:nvPr/>
          </p:nvSpPr>
          <p:spPr>
            <a:xfrm>
              <a:off x="2089779" y="1318452"/>
              <a:ext cx="545342" cy="52322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b="1" dirty="0">
                  <a:ln w="19050">
                    <a:solidFill>
                      <a:schemeClr val="accent5"/>
                    </a:solidFill>
                  </a:ln>
                  <a:solidFill>
                    <a:schemeClr val="accent5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473595A3-5BAC-85DE-B675-3D6823B8A82E}"/>
              </a:ext>
            </a:extLst>
          </p:cNvPr>
          <p:cNvGrpSpPr/>
          <p:nvPr/>
        </p:nvGrpSpPr>
        <p:grpSpPr>
          <a:xfrm>
            <a:off x="2278543" y="2646619"/>
            <a:ext cx="1533841" cy="523220"/>
            <a:chOff x="2096718" y="1040425"/>
            <a:chExt cx="539813" cy="1138803"/>
          </a:xfrm>
        </p:grpSpPr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67266BA9-296C-8303-FEED-D1145DE42B4E}"/>
                </a:ext>
              </a:extLst>
            </p:cNvPr>
            <p:cNvSpPr/>
            <p:nvPr/>
          </p:nvSpPr>
          <p:spPr>
            <a:xfrm>
              <a:off x="2096718" y="1176845"/>
              <a:ext cx="539813" cy="959655"/>
            </a:xfrm>
            <a:prstGeom prst="roundRect">
              <a:avLst>
                <a:gd name="adj" fmla="val 12256"/>
              </a:avLst>
            </a:prstGeom>
            <a:solidFill>
              <a:srgbClr val="FFC1D4">
                <a:alpha val="50196"/>
              </a:srgb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5EFE7A1-6D02-346F-5B24-C94CC4143904}"/>
                </a:ext>
              </a:extLst>
            </p:cNvPr>
            <p:cNvSpPr/>
            <p:nvPr/>
          </p:nvSpPr>
          <p:spPr>
            <a:xfrm>
              <a:off x="2115990" y="1040425"/>
              <a:ext cx="191925" cy="113880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b="1" dirty="0">
                  <a:ln w="19050">
                    <a:solidFill>
                      <a:schemeClr val="accent5"/>
                    </a:solidFill>
                  </a:ln>
                  <a:solidFill>
                    <a:schemeClr val="accent5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69985F5-9721-32E4-28C4-F19DDC97D496}"/>
                </a:ext>
              </a:extLst>
            </p:cNvPr>
            <p:cNvSpPr/>
            <p:nvPr/>
          </p:nvSpPr>
          <p:spPr>
            <a:xfrm>
              <a:off x="2402892" y="1040425"/>
              <a:ext cx="191925" cy="113880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b="1" dirty="0">
                  <a:ln w="19050">
                    <a:solidFill>
                      <a:schemeClr val="accent5"/>
                    </a:solidFill>
                  </a:ln>
                  <a:solidFill>
                    <a:schemeClr val="accent5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41EDCB64-7BFA-8550-CE65-FA431C4DA958}"/>
              </a:ext>
            </a:extLst>
          </p:cNvPr>
          <p:cNvGrpSpPr/>
          <p:nvPr/>
        </p:nvGrpSpPr>
        <p:grpSpPr>
          <a:xfrm>
            <a:off x="1595998" y="5151147"/>
            <a:ext cx="546752" cy="540729"/>
            <a:chOff x="2089779" y="1595771"/>
            <a:chExt cx="546752" cy="540729"/>
          </a:xfrm>
        </p:grpSpPr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E4CCEF02-E719-CBB9-05AA-36DA87D4F04E}"/>
                </a:ext>
              </a:extLst>
            </p:cNvPr>
            <p:cNvSpPr/>
            <p:nvPr/>
          </p:nvSpPr>
          <p:spPr>
            <a:xfrm>
              <a:off x="2096718" y="1595771"/>
              <a:ext cx="539813" cy="540729"/>
            </a:xfrm>
            <a:prstGeom prst="roundRect">
              <a:avLst>
                <a:gd name="adj" fmla="val 12256"/>
              </a:avLst>
            </a:prstGeom>
            <a:solidFill>
              <a:srgbClr val="FFC1D4">
                <a:alpha val="50196"/>
              </a:srgb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C6C21E3E-2CDB-2678-43FE-FD2D5347210E}"/>
                </a:ext>
              </a:extLst>
            </p:cNvPr>
            <p:cNvSpPr/>
            <p:nvPr/>
          </p:nvSpPr>
          <p:spPr>
            <a:xfrm>
              <a:off x="2089779" y="1595771"/>
              <a:ext cx="545342" cy="52322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b="1" dirty="0">
                  <a:ln w="19050">
                    <a:solidFill>
                      <a:schemeClr val="accent5"/>
                    </a:solidFill>
                  </a:ln>
                  <a:solidFill>
                    <a:schemeClr val="accent5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③</a:t>
              </a: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B0D62235-EF6F-901F-FCDD-E355D4240CB3}"/>
              </a:ext>
            </a:extLst>
          </p:cNvPr>
          <p:cNvGrpSpPr/>
          <p:nvPr/>
        </p:nvGrpSpPr>
        <p:grpSpPr>
          <a:xfrm>
            <a:off x="4676173" y="4821651"/>
            <a:ext cx="2053747" cy="1628739"/>
            <a:chOff x="5999801" y="4821651"/>
            <a:chExt cx="2053747" cy="1628739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A23888AF-6101-6A49-B414-857532874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98999" y="4888352"/>
              <a:ext cx="1954549" cy="1519467"/>
            </a:xfrm>
            <a:prstGeom prst="rect">
              <a:avLst/>
            </a:prstGeom>
            <a:ln w="38100">
              <a:noFill/>
            </a:ln>
            <a:effectLst>
              <a:outerShdw blurRad="25400" dist="50800" dir="2700000" algn="tl" rotWithShape="0">
                <a:prstClr val="black">
                  <a:alpha val="60000"/>
                </a:prstClr>
              </a:outerShdw>
            </a:effectLst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11EF96C-AB73-84E4-6FDB-0C2728FC97E0}"/>
                </a:ext>
              </a:extLst>
            </p:cNvPr>
            <p:cNvSpPr/>
            <p:nvPr/>
          </p:nvSpPr>
          <p:spPr>
            <a:xfrm>
              <a:off x="5999801" y="6073616"/>
              <a:ext cx="1464995" cy="37677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PL</a:t>
              </a:r>
              <a:r>
                <a:rPr lang="zh-TW" altLang="en-US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 欠板監視</a:t>
              </a:r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B4649328-C42C-1E8F-BDDF-C7DAD90526C1}"/>
                </a:ext>
              </a:extLst>
            </p:cNvPr>
            <p:cNvGrpSpPr/>
            <p:nvPr/>
          </p:nvGrpSpPr>
          <p:grpSpPr>
            <a:xfrm>
              <a:off x="6025082" y="4821651"/>
              <a:ext cx="442750" cy="400110"/>
              <a:chOff x="6025082" y="4821651"/>
              <a:chExt cx="442750" cy="400110"/>
            </a:xfrm>
          </p:grpSpPr>
          <p:sp>
            <p:nvSpPr>
              <p:cNvPr id="109" name="橢圓 108">
                <a:extLst>
                  <a:ext uri="{FF2B5EF4-FFF2-40B4-BE49-F238E27FC236}">
                    <a16:creationId xmlns:a16="http://schemas.microsoft.com/office/drawing/2014/main" id="{96D88303-4582-01C2-632A-263A80F449F3}"/>
                  </a:ext>
                </a:extLst>
              </p:cNvPr>
              <p:cNvSpPr/>
              <p:nvPr/>
            </p:nvSpPr>
            <p:spPr>
              <a:xfrm>
                <a:off x="6096000" y="4888352"/>
                <a:ext cx="304282" cy="304282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D84831B1-9D9A-3DEB-9297-E579303209BB}"/>
                  </a:ext>
                </a:extLst>
              </p:cNvPr>
              <p:cNvSpPr/>
              <p:nvPr/>
            </p:nvSpPr>
            <p:spPr>
              <a:xfrm>
                <a:off x="6025082" y="4821651"/>
                <a:ext cx="442750" cy="40011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2000" b="1" dirty="0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③</a:t>
                </a:r>
                <a:endParaRPr lang="zh-TW" altLang="en-US" sz="2000" b="1" dirty="0">
                  <a:ln>
                    <a:solidFill>
                      <a:schemeClr val="accent5"/>
                    </a:solidFill>
                  </a:ln>
                  <a:solidFill>
                    <a:schemeClr val="accent5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04B121A8-D8FE-E893-6856-1DC3A12331B7}"/>
              </a:ext>
            </a:extLst>
          </p:cNvPr>
          <p:cNvGrpSpPr/>
          <p:nvPr/>
        </p:nvGrpSpPr>
        <p:grpSpPr>
          <a:xfrm>
            <a:off x="4669115" y="2914237"/>
            <a:ext cx="2169185" cy="1667581"/>
            <a:chOff x="5992743" y="2914237"/>
            <a:chExt cx="2169185" cy="1667581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BA2C1759-711D-0DC6-D0C6-92C8E02D8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96000" y="2978918"/>
              <a:ext cx="1957548" cy="1602900"/>
            </a:xfrm>
            <a:prstGeom prst="rect">
              <a:avLst/>
            </a:prstGeom>
            <a:ln w="38100">
              <a:noFill/>
            </a:ln>
            <a:effectLst>
              <a:outerShdw blurRad="25400" dist="50800" dir="2700000" algn="tl" rotWithShape="0">
                <a:prstClr val="black">
                  <a:alpha val="60000"/>
                </a:prstClr>
              </a:outerShdw>
            </a:effectLst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A15566A-74EF-8EF5-2A9F-F26237474A28}"/>
                </a:ext>
              </a:extLst>
            </p:cNvPr>
            <p:cNvSpPr/>
            <p:nvPr/>
          </p:nvSpPr>
          <p:spPr>
            <a:xfrm>
              <a:off x="5992743" y="3595702"/>
              <a:ext cx="2169185" cy="369332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1</a:t>
              </a:r>
              <a:r>
                <a:rPr lang="zh-TW" altLang="en-US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、</a:t>
              </a:r>
              <a:r>
                <a:rPr lang="en-US" altLang="zh-TW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2 BR</a:t>
              </a:r>
              <a:r>
                <a:rPr lang="zh-TW" altLang="en-US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en-US" altLang="zh-TW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Hopper</a:t>
              </a:r>
              <a:r>
                <a:rPr lang="zh-TW" altLang="en-US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監視</a:t>
              </a:r>
            </a:p>
          </p:txBody>
        </p: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8FBFDBE9-C5BE-1889-0122-4C67164CC2CD}"/>
                </a:ext>
              </a:extLst>
            </p:cNvPr>
            <p:cNvGrpSpPr/>
            <p:nvPr/>
          </p:nvGrpSpPr>
          <p:grpSpPr>
            <a:xfrm>
              <a:off x="6025082" y="2914237"/>
              <a:ext cx="442750" cy="400110"/>
              <a:chOff x="6025082" y="4821651"/>
              <a:chExt cx="442750" cy="400110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9804D88D-7F69-D9AB-60E9-B75D7235995A}"/>
                  </a:ext>
                </a:extLst>
              </p:cNvPr>
              <p:cNvSpPr/>
              <p:nvPr/>
            </p:nvSpPr>
            <p:spPr>
              <a:xfrm>
                <a:off x="6096000" y="4888352"/>
                <a:ext cx="304282" cy="304282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66A8CFCB-E568-926D-ED59-6CF242E3B70F}"/>
                  </a:ext>
                </a:extLst>
              </p:cNvPr>
              <p:cNvSpPr/>
              <p:nvPr/>
            </p:nvSpPr>
            <p:spPr>
              <a:xfrm>
                <a:off x="6025082" y="4821651"/>
                <a:ext cx="442750" cy="40011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2000" b="1" dirty="0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②</a:t>
                </a:r>
                <a:endParaRPr lang="zh-TW" altLang="en-US" sz="2000" b="1" dirty="0">
                  <a:ln>
                    <a:solidFill>
                      <a:schemeClr val="accent5"/>
                    </a:solidFill>
                  </a:ln>
                  <a:solidFill>
                    <a:schemeClr val="accent5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DF57C469-B724-94EF-155A-5E989544735C}"/>
              </a:ext>
            </a:extLst>
          </p:cNvPr>
          <p:cNvGrpSpPr/>
          <p:nvPr/>
        </p:nvGrpSpPr>
        <p:grpSpPr>
          <a:xfrm>
            <a:off x="4669825" y="1173670"/>
            <a:ext cx="2061981" cy="1548851"/>
            <a:chOff x="5993453" y="1173670"/>
            <a:chExt cx="2061981" cy="1548851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BB514582-F20B-1FA6-0581-5D84D2BCD57A}"/>
                </a:ext>
              </a:extLst>
            </p:cNvPr>
            <p:cNvGrpSpPr/>
            <p:nvPr/>
          </p:nvGrpSpPr>
          <p:grpSpPr>
            <a:xfrm>
              <a:off x="6106412" y="1230869"/>
              <a:ext cx="1949022" cy="1441515"/>
              <a:chOff x="5783624" y="2182205"/>
              <a:chExt cx="1727603" cy="1277751"/>
            </a:xfrm>
            <a:effectLst>
              <a:outerShdw blurRad="25400" dist="50800" dir="2700000" algn="tl" rotWithShape="0">
                <a:prstClr val="black">
                  <a:alpha val="60000"/>
                </a:prstClr>
              </a:outerShdw>
            </a:effectLst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3DDAA41F-6484-3E69-CE41-7C0FD55BFE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783624" y="2182205"/>
                <a:ext cx="1727603" cy="1277751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380D825D-9350-2BF3-61C6-3F5117BE281A}"/>
                  </a:ext>
                </a:extLst>
              </p:cNvPr>
              <p:cNvSpPr/>
              <p:nvPr/>
            </p:nvSpPr>
            <p:spPr>
              <a:xfrm>
                <a:off x="7031832" y="2526507"/>
                <a:ext cx="179738" cy="36036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4EEFE42-0BFA-7259-F97D-B7FEB90D20B9}"/>
                </a:ext>
              </a:extLst>
            </p:cNvPr>
            <p:cNvSpPr/>
            <p:nvPr/>
          </p:nvSpPr>
          <p:spPr>
            <a:xfrm>
              <a:off x="5993453" y="2340576"/>
              <a:ext cx="1913705" cy="38194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本線 </a:t>
              </a:r>
              <a:r>
                <a:rPr lang="en-US" altLang="zh-TW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Hopper</a:t>
              </a:r>
              <a:r>
                <a:rPr lang="zh-TW" altLang="en-US" sz="1800" b="1" dirty="0">
                  <a:solidFill>
                    <a:srgbClr val="FFFF00"/>
                  </a:solidFill>
                  <a:highlight>
                    <a:srgbClr val="FF0000"/>
                  </a:highlight>
                  <a:latin typeface="MS PGothic" panose="020B0600070205080204" pitchFamily="34" charset="-128"/>
                  <a:ea typeface="MS PGothic" panose="020B0600070205080204" pitchFamily="34" charset="-128"/>
                </a:rPr>
                <a:t>監視</a:t>
              </a:r>
            </a:p>
          </p:txBody>
        </p: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0EECF3B7-EEFB-88B4-ED65-B5DBBED7CEF5}"/>
                </a:ext>
              </a:extLst>
            </p:cNvPr>
            <p:cNvGrpSpPr/>
            <p:nvPr/>
          </p:nvGrpSpPr>
          <p:grpSpPr>
            <a:xfrm>
              <a:off x="6025082" y="1173670"/>
              <a:ext cx="442750" cy="400110"/>
              <a:chOff x="6025082" y="4821651"/>
              <a:chExt cx="442750" cy="400110"/>
            </a:xfrm>
          </p:grpSpPr>
          <p:sp>
            <p:nvSpPr>
              <p:cNvPr id="115" name="橢圓 114">
                <a:extLst>
                  <a:ext uri="{FF2B5EF4-FFF2-40B4-BE49-F238E27FC236}">
                    <a16:creationId xmlns:a16="http://schemas.microsoft.com/office/drawing/2014/main" id="{B639247C-884B-0C5A-1028-3438466C0775}"/>
                  </a:ext>
                </a:extLst>
              </p:cNvPr>
              <p:cNvSpPr/>
              <p:nvPr/>
            </p:nvSpPr>
            <p:spPr>
              <a:xfrm>
                <a:off x="6096000" y="4888352"/>
                <a:ext cx="304282" cy="304282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E34AC1EC-280E-D62D-1C18-74C1F605100A}"/>
                  </a:ext>
                </a:extLst>
              </p:cNvPr>
              <p:cNvSpPr/>
              <p:nvPr/>
            </p:nvSpPr>
            <p:spPr>
              <a:xfrm>
                <a:off x="6025082" y="4821651"/>
                <a:ext cx="442750" cy="40011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2000" b="1" dirty="0">
                    <a:ln>
                      <a:solidFill>
                        <a:schemeClr val="accent5"/>
                      </a:solidFill>
                    </a:ln>
                    <a:solidFill>
                      <a:schemeClr val="accent5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①</a:t>
                </a:r>
                <a:endParaRPr lang="zh-TW" altLang="en-US" sz="2000" b="1" dirty="0">
                  <a:ln>
                    <a:solidFill>
                      <a:schemeClr val="accent5"/>
                    </a:solidFill>
                  </a:ln>
                  <a:solidFill>
                    <a:schemeClr val="accent5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</p:grpSp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DC531DA1-D7D2-E9E5-1CA2-1913A863E53D}"/>
              </a:ext>
            </a:extLst>
          </p:cNvPr>
          <p:cNvCxnSpPr>
            <a:cxnSpLocks/>
          </p:cNvCxnSpPr>
          <p:nvPr/>
        </p:nvCxnSpPr>
        <p:spPr>
          <a:xfrm>
            <a:off x="1798941" y="1253071"/>
            <a:ext cx="2952000" cy="0"/>
          </a:xfrm>
          <a:prstGeom prst="line">
            <a:avLst/>
          </a:prstGeom>
          <a:ln w="15875">
            <a:solidFill>
              <a:schemeClr val="accent5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6D6A0577-F96E-99FB-D22B-A23B7B2E88A4}"/>
              </a:ext>
            </a:extLst>
          </p:cNvPr>
          <p:cNvCxnSpPr>
            <a:cxnSpLocks/>
          </p:cNvCxnSpPr>
          <p:nvPr/>
        </p:nvCxnSpPr>
        <p:spPr>
          <a:xfrm>
            <a:off x="3047464" y="3090660"/>
            <a:ext cx="1692000" cy="0"/>
          </a:xfrm>
          <a:prstGeom prst="line">
            <a:avLst/>
          </a:prstGeom>
          <a:ln w="15875">
            <a:solidFill>
              <a:schemeClr val="accent5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A86DB694-03DC-4105-380D-45CEE10D3A09}"/>
              </a:ext>
            </a:extLst>
          </p:cNvPr>
          <p:cNvCxnSpPr>
            <a:cxnSpLocks/>
          </p:cNvCxnSpPr>
          <p:nvPr/>
        </p:nvCxnSpPr>
        <p:spPr>
          <a:xfrm>
            <a:off x="2149175" y="5226321"/>
            <a:ext cx="2592000" cy="0"/>
          </a:xfrm>
          <a:prstGeom prst="line">
            <a:avLst/>
          </a:prstGeom>
          <a:ln w="15875">
            <a:solidFill>
              <a:schemeClr val="accent5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507E2811-7D87-C375-12F4-2E9764B7F832}"/>
              </a:ext>
            </a:extLst>
          </p:cNvPr>
          <p:cNvGrpSpPr/>
          <p:nvPr/>
        </p:nvGrpSpPr>
        <p:grpSpPr>
          <a:xfrm>
            <a:off x="6690375" y="1338915"/>
            <a:ext cx="614271" cy="1225421"/>
            <a:chOff x="8263882" y="1468006"/>
            <a:chExt cx="614271" cy="1225421"/>
          </a:xfrm>
        </p:grpSpPr>
        <p:pic>
          <p:nvPicPr>
            <p:cNvPr id="135" name="圖片 134" descr="preencoded.png">
              <a:extLst>
                <a:ext uri="{FF2B5EF4-FFF2-40B4-BE49-F238E27FC236}">
                  <a16:creationId xmlns:a16="http://schemas.microsoft.com/office/drawing/2014/main" id="{D531593A-FCF9-BA0D-C026-CDC3AB03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28998"/>
            <a:stretch>
              <a:fillRect/>
            </a:stretch>
          </p:blipFill>
          <p:spPr>
            <a:xfrm>
              <a:off x="8366750" y="1468006"/>
              <a:ext cx="405775" cy="457200"/>
            </a:xfrm>
            <a:custGeom>
              <a:avLst/>
              <a:gdLst>
                <a:gd name="connsiteX0" fmla="*/ 405774 w 405775"/>
                <a:gd name="connsiteY0" fmla="*/ 0 h 457200"/>
                <a:gd name="connsiteX1" fmla="*/ 405775 w 405775"/>
                <a:gd name="connsiteY1" fmla="*/ 0 h 457200"/>
                <a:gd name="connsiteX2" fmla="*/ 405775 w 405775"/>
                <a:gd name="connsiteY2" fmla="*/ 457200 h 457200"/>
                <a:gd name="connsiteX3" fmla="*/ 405774 w 405775"/>
                <a:gd name="connsiteY3" fmla="*/ 457200 h 457200"/>
                <a:gd name="connsiteX4" fmla="*/ 0 w 405775"/>
                <a:gd name="connsiteY4" fmla="*/ 0 h 457200"/>
                <a:gd name="connsiteX5" fmla="*/ 351006 w 405775"/>
                <a:gd name="connsiteY5" fmla="*/ 0 h 457200"/>
                <a:gd name="connsiteX6" fmla="*/ 405419 w 405775"/>
                <a:gd name="connsiteY6" fmla="*/ 457200 h 457200"/>
                <a:gd name="connsiteX7" fmla="*/ 0 w 405775"/>
                <a:gd name="connsiteY7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775" h="457200">
                  <a:moveTo>
                    <a:pt x="405774" y="0"/>
                  </a:moveTo>
                  <a:lnTo>
                    <a:pt x="405775" y="0"/>
                  </a:lnTo>
                  <a:lnTo>
                    <a:pt x="405775" y="457200"/>
                  </a:lnTo>
                  <a:lnTo>
                    <a:pt x="405774" y="457200"/>
                  </a:lnTo>
                  <a:close/>
                  <a:moveTo>
                    <a:pt x="0" y="0"/>
                  </a:moveTo>
                  <a:lnTo>
                    <a:pt x="351006" y="0"/>
                  </a:lnTo>
                  <a:lnTo>
                    <a:pt x="405419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sp>
          <p:nvSpPr>
            <p:cNvPr id="137" name="テキスト ボックス 25">
              <a:extLst>
                <a:ext uri="{FF2B5EF4-FFF2-40B4-BE49-F238E27FC236}">
                  <a16:creationId xmlns:a16="http://schemas.microsoft.com/office/drawing/2014/main" id="{989893E8-34F3-419D-A0C7-2C0FF953A3D6}"/>
                </a:ext>
              </a:extLst>
            </p:cNvPr>
            <p:cNvSpPr txBox="1"/>
            <p:nvPr/>
          </p:nvSpPr>
          <p:spPr>
            <a:xfrm>
              <a:off x="8263882" y="1862430"/>
              <a:ext cx="61427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×</a:t>
              </a:r>
            </a:p>
            <a:p>
              <a:pPr algn="ctr"/>
              <a:r>
                <a:rPr kumimoji="1" lang="en-US" altLang="zh-TW" sz="20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1</a:t>
              </a:r>
              <a:r>
                <a:rPr kumimoji="1" lang="zh-TW" altLang="en-US" sz="20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員</a:t>
              </a:r>
              <a:endParaRPr kumimoji="1" lang="en-US" altLang="ja-JP" sz="2000" b="1" dirty="0">
                <a:solidFill>
                  <a:srgbClr val="FF66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EBAEA115-0C3C-C85A-2E9A-61239BA74B84}"/>
              </a:ext>
            </a:extLst>
          </p:cNvPr>
          <p:cNvGrpSpPr/>
          <p:nvPr/>
        </p:nvGrpSpPr>
        <p:grpSpPr>
          <a:xfrm>
            <a:off x="6690375" y="3195550"/>
            <a:ext cx="614271" cy="1225421"/>
            <a:chOff x="8263882" y="1468006"/>
            <a:chExt cx="614271" cy="1225421"/>
          </a:xfrm>
        </p:grpSpPr>
        <p:pic>
          <p:nvPicPr>
            <p:cNvPr id="140" name="圖片 139" descr="preencoded.png">
              <a:extLst>
                <a:ext uri="{FF2B5EF4-FFF2-40B4-BE49-F238E27FC236}">
                  <a16:creationId xmlns:a16="http://schemas.microsoft.com/office/drawing/2014/main" id="{1490292E-E73C-2303-BE56-390FA51F6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28998"/>
            <a:stretch>
              <a:fillRect/>
            </a:stretch>
          </p:blipFill>
          <p:spPr>
            <a:xfrm>
              <a:off x="8366750" y="1468006"/>
              <a:ext cx="405775" cy="457200"/>
            </a:xfrm>
            <a:custGeom>
              <a:avLst/>
              <a:gdLst>
                <a:gd name="connsiteX0" fmla="*/ 405774 w 405775"/>
                <a:gd name="connsiteY0" fmla="*/ 0 h 457200"/>
                <a:gd name="connsiteX1" fmla="*/ 405775 w 405775"/>
                <a:gd name="connsiteY1" fmla="*/ 0 h 457200"/>
                <a:gd name="connsiteX2" fmla="*/ 405775 w 405775"/>
                <a:gd name="connsiteY2" fmla="*/ 457200 h 457200"/>
                <a:gd name="connsiteX3" fmla="*/ 405774 w 405775"/>
                <a:gd name="connsiteY3" fmla="*/ 457200 h 457200"/>
                <a:gd name="connsiteX4" fmla="*/ 0 w 405775"/>
                <a:gd name="connsiteY4" fmla="*/ 0 h 457200"/>
                <a:gd name="connsiteX5" fmla="*/ 351006 w 405775"/>
                <a:gd name="connsiteY5" fmla="*/ 0 h 457200"/>
                <a:gd name="connsiteX6" fmla="*/ 405419 w 405775"/>
                <a:gd name="connsiteY6" fmla="*/ 457200 h 457200"/>
                <a:gd name="connsiteX7" fmla="*/ 0 w 405775"/>
                <a:gd name="connsiteY7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775" h="457200">
                  <a:moveTo>
                    <a:pt x="405774" y="0"/>
                  </a:moveTo>
                  <a:lnTo>
                    <a:pt x="405775" y="0"/>
                  </a:lnTo>
                  <a:lnTo>
                    <a:pt x="405775" y="457200"/>
                  </a:lnTo>
                  <a:lnTo>
                    <a:pt x="405774" y="457200"/>
                  </a:lnTo>
                  <a:close/>
                  <a:moveTo>
                    <a:pt x="0" y="0"/>
                  </a:moveTo>
                  <a:lnTo>
                    <a:pt x="351006" y="0"/>
                  </a:lnTo>
                  <a:lnTo>
                    <a:pt x="405419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sp>
          <p:nvSpPr>
            <p:cNvPr id="141" name="テキスト ボックス 25">
              <a:extLst>
                <a:ext uri="{FF2B5EF4-FFF2-40B4-BE49-F238E27FC236}">
                  <a16:creationId xmlns:a16="http://schemas.microsoft.com/office/drawing/2014/main" id="{21D1EAB8-0868-2C14-3749-95E7B21760FD}"/>
                </a:ext>
              </a:extLst>
            </p:cNvPr>
            <p:cNvSpPr txBox="1"/>
            <p:nvPr/>
          </p:nvSpPr>
          <p:spPr>
            <a:xfrm>
              <a:off x="8263882" y="1862430"/>
              <a:ext cx="61427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×</a:t>
              </a:r>
            </a:p>
            <a:p>
              <a:pPr algn="ctr"/>
              <a:r>
                <a:rPr kumimoji="1" lang="en-US" altLang="zh-TW" sz="20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</a:t>
              </a:r>
              <a:r>
                <a:rPr kumimoji="1" lang="zh-TW" altLang="en-US" sz="20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員</a:t>
              </a:r>
              <a:endParaRPr kumimoji="1" lang="en-US" altLang="ja-JP" sz="2000" b="1" dirty="0">
                <a:solidFill>
                  <a:srgbClr val="FF66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E152CB2F-8F58-4238-895A-398D524D32C3}"/>
              </a:ext>
            </a:extLst>
          </p:cNvPr>
          <p:cNvGrpSpPr/>
          <p:nvPr/>
        </p:nvGrpSpPr>
        <p:grpSpPr>
          <a:xfrm>
            <a:off x="6690375" y="5052186"/>
            <a:ext cx="614271" cy="1225421"/>
            <a:chOff x="8263882" y="1468006"/>
            <a:chExt cx="614271" cy="1225421"/>
          </a:xfrm>
        </p:grpSpPr>
        <p:pic>
          <p:nvPicPr>
            <p:cNvPr id="143" name="圖片 142" descr="preencoded.png">
              <a:extLst>
                <a:ext uri="{FF2B5EF4-FFF2-40B4-BE49-F238E27FC236}">
                  <a16:creationId xmlns:a16="http://schemas.microsoft.com/office/drawing/2014/main" id="{DE09DF24-1678-A460-04F6-9F22DC49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28998"/>
            <a:stretch>
              <a:fillRect/>
            </a:stretch>
          </p:blipFill>
          <p:spPr>
            <a:xfrm>
              <a:off x="8366750" y="1468006"/>
              <a:ext cx="405775" cy="457200"/>
            </a:xfrm>
            <a:custGeom>
              <a:avLst/>
              <a:gdLst>
                <a:gd name="connsiteX0" fmla="*/ 405774 w 405775"/>
                <a:gd name="connsiteY0" fmla="*/ 0 h 457200"/>
                <a:gd name="connsiteX1" fmla="*/ 405775 w 405775"/>
                <a:gd name="connsiteY1" fmla="*/ 0 h 457200"/>
                <a:gd name="connsiteX2" fmla="*/ 405775 w 405775"/>
                <a:gd name="connsiteY2" fmla="*/ 457200 h 457200"/>
                <a:gd name="connsiteX3" fmla="*/ 405774 w 405775"/>
                <a:gd name="connsiteY3" fmla="*/ 457200 h 457200"/>
                <a:gd name="connsiteX4" fmla="*/ 0 w 405775"/>
                <a:gd name="connsiteY4" fmla="*/ 0 h 457200"/>
                <a:gd name="connsiteX5" fmla="*/ 351006 w 405775"/>
                <a:gd name="connsiteY5" fmla="*/ 0 h 457200"/>
                <a:gd name="connsiteX6" fmla="*/ 405419 w 405775"/>
                <a:gd name="connsiteY6" fmla="*/ 457200 h 457200"/>
                <a:gd name="connsiteX7" fmla="*/ 0 w 405775"/>
                <a:gd name="connsiteY7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775" h="457200">
                  <a:moveTo>
                    <a:pt x="405774" y="0"/>
                  </a:moveTo>
                  <a:lnTo>
                    <a:pt x="405775" y="0"/>
                  </a:lnTo>
                  <a:lnTo>
                    <a:pt x="405775" y="457200"/>
                  </a:lnTo>
                  <a:lnTo>
                    <a:pt x="405774" y="457200"/>
                  </a:lnTo>
                  <a:close/>
                  <a:moveTo>
                    <a:pt x="0" y="0"/>
                  </a:moveTo>
                  <a:lnTo>
                    <a:pt x="351006" y="0"/>
                  </a:lnTo>
                  <a:lnTo>
                    <a:pt x="405419" y="457200"/>
                  </a:lnTo>
                  <a:lnTo>
                    <a:pt x="0" y="457200"/>
                  </a:lnTo>
                  <a:close/>
                </a:path>
              </a:pathLst>
            </a:custGeom>
          </p:spPr>
        </p:pic>
        <p:sp>
          <p:nvSpPr>
            <p:cNvPr id="144" name="テキスト ボックス 25">
              <a:extLst>
                <a:ext uri="{FF2B5EF4-FFF2-40B4-BE49-F238E27FC236}">
                  <a16:creationId xmlns:a16="http://schemas.microsoft.com/office/drawing/2014/main" id="{E78534B8-54C8-F7C4-8E56-5A5B2299149A}"/>
                </a:ext>
              </a:extLst>
            </p:cNvPr>
            <p:cNvSpPr txBox="1"/>
            <p:nvPr/>
          </p:nvSpPr>
          <p:spPr>
            <a:xfrm>
              <a:off x="8263882" y="1862430"/>
              <a:ext cx="61427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×</a:t>
              </a:r>
            </a:p>
            <a:p>
              <a:pPr algn="ctr"/>
              <a:r>
                <a:rPr kumimoji="1" lang="en-US" altLang="zh-TW" sz="20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1</a:t>
              </a:r>
              <a:r>
                <a:rPr kumimoji="1" lang="zh-TW" altLang="en-US" sz="20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員</a:t>
              </a:r>
              <a:endParaRPr kumimoji="1" lang="en-US" altLang="ja-JP" sz="2000" b="1" dirty="0">
                <a:solidFill>
                  <a:srgbClr val="FF66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3D66F3C4-4537-6C22-E5DE-89A5EF714917}"/>
              </a:ext>
            </a:extLst>
          </p:cNvPr>
          <p:cNvGrpSpPr/>
          <p:nvPr/>
        </p:nvGrpSpPr>
        <p:grpSpPr>
          <a:xfrm>
            <a:off x="7528940" y="1160452"/>
            <a:ext cx="4815459" cy="1663951"/>
            <a:chOff x="7745012" y="1160452"/>
            <a:chExt cx="4815459" cy="1663951"/>
          </a:xfrm>
        </p:grpSpPr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A3F70AC9-60AD-3180-20E1-3F27C4FF1702}"/>
                </a:ext>
              </a:extLst>
            </p:cNvPr>
            <p:cNvSpPr/>
            <p:nvPr/>
          </p:nvSpPr>
          <p:spPr>
            <a:xfrm>
              <a:off x="7745012" y="1160452"/>
              <a:ext cx="4815459" cy="1663951"/>
            </a:xfrm>
            <a:prstGeom prst="roundRect">
              <a:avLst>
                <a:gd name="adj" fmla="val 7595"/>
              </a:avLst>
            </a:prstGeom>
            <a:solidFill>
              <a:srgbClr val="BBDBFF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BF376253-301A-D0A1-7820-7D6CBB3C1B07}"/>
                </a:ext>
              </a:extLst>
            </p:cNvPr>
            <p:cNvGrpSpPr/>
            <p:nvPr/>
          </p:nvGrpSpPr>
          <p:grpSpPr>
            <a:xfrm>
              <a:off x="7899719" y="1201019"/>
              <a:ext cx="2767650" cy="461665"/>
              <a:chOff x="9324635" y="1201019"/>
              <a:chExt cx="2767650" cy="461665"/>
            </a:xfrm>
          </p:grpSpPr>
          <p:sp>
            <p:nvSpPr>
              <p:cNvPr id="131" name="テキスト ボックス 25">
                <a:extLst>
                  <a:ext uri="{FF2B5EF4-FFF2-40B4-BE49-F238E27FC236}">
                    <a16:creationId xmlns:a16="http://schemas.microsoft.com/office/drawing/2014/main" id="{2B7AE637-6659-90E4-CC11-867805EBD90C}"/>
                  </a:ext>
                </a:extLst>
              </p:cNvPr>
              <p:cNvSpPr txBox="1"/>
              <p:nvPr/>
            </p:nvSpPr>
            <p:spPr>
              <a:xfrm>
                <a:off x="9753183" y="1201019"/>
                <a:ext cx="233910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TW" altLang="en-US" sz="2400" b="1" u="sng" dirty="0">
                    <a:solidFill>
                      <a:schemeClr val="accent5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人</a:t>
                </a:r>
                <a:r>
                  <a:rPr lang="ja-JP" altLang="en-US" sz="2400" b="1" u="sng" dirty="0">
                    <a:solidFill>
                      <a:schemeClr val="accent5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員</a:t>
                </a:r>
                <a:r>
                  <a:rPr lang="zh-TW" altLang="en-US" sz="2400" b="1" u="sng" dirty="0">
                    <a:solidFill>
                      <a:schemeClr val="accent5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支援配置</a:t>
                </a:r>
                <a:r>
                  <a:rPr lang="zh-TW" altLang="en-US" sz="2400" b="1" dirty="0">
                    <a:solidFill>
                      <a:schemeClr val="accent5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：</a:t>
                </a:r>
                <a:endParaRPr kumimoji="1" lang="en-US" altLang="ja-JP" sz="2400" b="1" dirty="0">
                  <a:solidFill>
                    <a:schemeClr val="accent5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pic>
            <p:nvPicPr>
              <p:cNvPr id="132" name="Image 18" descr="preencoded.png">
                <a:extLst>
                  <a:ext uri="{FF2B5EF4-FFF2-40B4-BE49-F238E27FC236}">
                    <a16:creationId xmlns:a16="http://schemas.microsoft.com/office/drawing/2014/main" id="{85B90139-BCB4-BE21-F386-0B687CDC4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4635" y="1201019"/>
                <a:ext cx="393461" cy="440677"/>
              </a:xfrm>
              <a:prstGeom prst="rect">
                <a:avLst/>
              </a:prstGeom>
            </p:spPr>
          </p:pic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AEF6AB27-4869-BB23-9E46-F1B67AB0AB24}"/>
                </a:ext>
              </a:extLst>
            </p:cNvPr>
            <p:cNvGrpSpPr/>
            <p:nvPr/>
          </p:nvGrpSpPr>
          <p:grpSpPr>
            <a:xfrm>
              <a:off x="8056660" y="1674993"/>
              <a:ext cx="4218521" cy="584775"/>
              <a:chOff x="8056660" y="1674993"/>
              <a:chExt cx="4218521" cy="584775"/>
            </a:xfrm>
          </p:grpSpPr>
          <p:sp>
            <p:nvSpPr>
              <p:cNvPr id="148" name="テキスト ボックス 25">
                <a:extLst>
                  <a:ext uri="{FF2B5EF4-FFF2-40B4-BE49-F238E27FC236}">
                    <a16:creationId xmlns:a16="http://schemas.microsoft.com/office/drawing/2014/main" id="{47C9671B-6A91-344B-CD4D-9AF048B0EB67}"/>
                  </a:ext>
                </a:extLst>
              </p:cNvPr>
              <p:cNvSpPr txBox="1"/>
              <p:nvPr/>
            </p:nvSpPr>
            <p:spPr>
              <a:xfrm>
                <a:off x="8328267" y="1674993"/>
                <a:ext cx="3946914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欠板監視人員</a:t>
                </a:r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エリア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：本線</a:t>
                </a:r>
                <a:r>
                  <a:rPr lang="en-US" altLang="zh-TW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Hopper</a:t>
                </a:r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エリア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、</a:t>
                </a:r>
                <a:endPara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  <a:p>
                <a:r>
                  <a:rPr lang="en-US" altLang="zh-TW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1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、</a:t>
                </a:r>
                <a:r>
                  <a:rPr lang="en-US" altLang="zh-TW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2 BR Hopper</a:t>
                </a:r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エリア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、</a:t>
                </a:r>
                <a:r>
                  <a:rPr lang="en-US" altLang="zh-TW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PL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製品</a:t>
                </a:r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エリア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。</a:t>
                </a:r>
                <a:endPara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pic>
            <p:nvPicPr>
              <p:cNvPr id="46" name="Image 5" descr="preencoded.png">
                <a:extLst>
                  <a:ext uri="{FF2B5EF4-FFF2-40B4-BE49-F238E27FC236}">
                    <a16:creationId xmlns:a16="http://schemas.microsoft.com/office/drawing/2014/main" id="{2E37CB98-030C-9ED1-B0C9-D6D5FB138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56660" y="1703568"/>
                <a:ext cx="252477" cy="307363"/>
              </a:xfrm>
              <a:prstGeom prst="rect">
                <a:avLst/>
              </a:prstGeom>
            </p:spPr>
          </p:pic>
        </p:grp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5B6D936E-5001-96EF-5C68-80C28B89A469}"/>
                </a:ext>
              </a:extLst>
            </p:cNvPr>
            <p:cNvGrpSpPr/>
            <p:nvPr/>
          </p:nvGrpSpPr>
          <p:grpSpPr>
            <a:xfrm>
              <a:off x="8062864" y="2352099"/>
              <a:ext cx="4172242" cy="338554"/>
              <a:chOff x="8062864" y="2379335"/>
              <a:chExt cx="4172242" cy="338554"/>
            </a:xfrm>
          </p:grpSpPr>
          <p:pic>
            <p:nvPicPr>
              <p:cNvPr id="49" name="Image 6" descr="preencoded.png">
                <a:extLst>
                  <a:ext uri="{FF2B5EF4-FFF2-40B4-BE49-F238E27FC236}">
                    <a16:creationId xmlns:a16="http://schemas.microsoft.com/office/drawing/2014/main" id="{3E4BB0F3-CF3D-7BC6-FCC7-1858AE9BF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62864" y="2379335"/>
                <a:ext cx="227894" cy="314589"/>
              </a:xfrm>
              <a:prstGeom prst="rect">
                <a:avLst/>
              </a:prstGeom>
            </p:spPr>
          </p:pic>
          <p:sp>
            <p:nvSpPr>
              <p:cNvPr id="54" name="テキスト ボックス 25">
                <a:extLst>
                  <a:ext uri="{FF2B5EF4-FFF2-40B4-BE49-F238E27FC236}">
                    <a16:creationId xmlns:a16="http://schemas.microsoft.com/office/drawing/2014/main" id="{66DD9D1A-1343-FB5F-EE76-1EB6B93EB89F}"/>
                  </a:ext>
                </a:extLst>
              </p:cNvPr>
              <p:cNvSpPr txBox="1"/>
              <p:nvPr/>
            </p:nvSpPr>
            <p:spPr>
              <a:xfrm>
                <a:off x="8328267" y="2379335"/>
                <a:ext cx="3906839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生産品質を確保、専任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監視人</a:t>
                </a:r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員４名配置</a:t>
                </a:r>
                <a:endPara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9A0577D-DEE3-E3DD-80E9-A6525222B276}"/>
              </a:ext>
            </a:extLst>
          </p:cNvPr>
          <p:cNvGrpSpPr/>
          <p:nvPr/>
        </p:nvGrpSpPr>
        <p:grpSpPr>
          <a:xfrm>
            <a:off x="7528941" y="2964871"/>
            <a:ext cx="4815458" cy="1659278"/>
            <a:chOff x="7745013" y="2964871"/>
            <a:chExt cx="4815458" cy="1659278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A1E1FE8F-498B-7697-6B05-1521744EA135}"/>
                </a:ext>
              </a:extLst>
            </p:cNvPr>
            <p:cNvSpPr/>
            <p:nvPr/>
          </p:nvSpPr>
          <p:spPr>
            <a:xfrm>
              <a:off x="7745013" y="2964871"/>
              <a:ext cx="4815458" cy="1659278"/>
            </a:xfrm>
            <a:prstGeom prst="roundRect">
              <a:avLst>
                <a:gd name="adj" fmla="val 7595"/>
              </a:avLst>
            </a:prstGeom>
            <a:solidFill>
              <a:srgbClr val="BBDBFF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164" name="群組 163">
              <a:extLst>
                <a:ext uri="{FF2B5EF4-FFF2-40B4-BE49-F238E27FC236}">
                  <a16:creationId xmlns:a16="http://schemas.microsoft.com/office/drawing/2014/main" id="{6AD41E67-D399-D97B-DD62-5E3EAA39B57D}"/>
                </a:ext>
              </a:extLst>
            </p:cNvPr>
            <p:cNvGrpSpPr/>
            <p:nvPr/>
          </p:nvGrpSpPr>
          <p:grpSpPr>
            <a:xfrm>
              <a:off x="7753541" y="3109782"/>
              <a:ext cx="2606051" cy="468871"/>
              <a:chOff x="9178457" y="3378819"/>
              <a:chExt cx="2606051" cy="468871"/>
            </a:xfrm>
          </p:grpSpPr>
          <p:sp>
            <p:nvSpPr>
              <p:cNvPr id="155" name="テキスト ボックス 25">
                <a:extLst>
                  <a:ext uri="{FF2B5EF4-FFF2-40B4-BE49-F238E27FC236}">
                    <a16:creationId xmlns:a16="http://schemas.microsoft.com/office/drawing/2014/main" id="{6F2D0811-F76C-3C49-E93F-E88F43E1EDF7}"/>
                  </a:ext>
                </a:extLst>
              </p:cNvPr>
              <p:cNvSpPr txBox="1"/>
              <p:nvPr/>
            </p:nvSpPr>
            <p:spPr>
              <a:xfrm>
                <a:off x="9753183" y="3386025"/>
                <a:ext cx="2031325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TW" altLang="en-US" sz="2400" b="1" u="sng" dirty="0">
                    <a:solidFill>
                      <a:srgbClr val="FF66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人件費負担</a:t>
                </a:r>
                <a:r>
                  <a:rPr lang="zh-TW" altLang="en-US" sz="2400" b="1" dirty="0">
                    <a:solidFill>
                      <a:srgbClr val="FF66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：</a:t>
                </a:r>
                <a:endParaRPr kumimoji="1" lang="en-US" altLang="ja-JP" sz="2400" b="1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pic>
            <p:nvPicPr>
              <p:cNvPr id="163" name="圖形 162" descr="美元 以實心填滿">
                <a:extLst>
                  <a:ext uri="{FF2B5EF4-FFF2-40B4-BE49-F238E27FC236}">
                    <a16:creationId xmlns:a16="http://schemas.microsoft.com/office/drawing/2014/main" id="{7FC1C4C6-1E6F-90B9-E45D-E86DBAC62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178457" y="3378819"/>
                <a:ext cx="742178" cy="445284"/>
              </a:xfrm>
              <a:prstGeom prst="rect">
                <a:avLst/>
              </a:prstGeom>
            </p:spPr>
          </p:pic>
        </p:grpSp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0F7FF2CF-1D0D-0987-05C3-B4D0CA8B453C}"/>
                </a:ext>
              </a:extLst>
            </p:cNvPr>
            <p:cNvGrpSpPr/>
            <p:nvPr/>
          </p:nvGrpSpPr>
          <p:grpSpPr>
            <a:xfrm>
              <a:off x="8074145" y="3652750"/>
              <a:ext cx="3947762" cy="400110"/>
              <a:chOff x="8074145" y="3587035"/>
              <a:chExt cx="3947762" cy="400110"/>
            </a:xfrm>
          </p:grpSpPr>
          <p:sp>
            <p:nvSpPr>
              <p:cNvPr id="158" name="テキスト ボックス 25">
                <a:extLst>
                  <a:ext uri="{FF2B5EF4-FFF2-40B4-BE49-F238E27FC236}">
                    <a16:creationId xmlns:a16="http://schemas.microsoft.com/office/drawing/2014/main" id="{91BDCE21-EC95-F52E-1324-9B67DBE099D0}"/>
                  </a:ext>
                </a:extLst>
              </p:cNvPr>
              <p:cNvSpPr txBox="1"/>
              <p:nvPr/>
            </p:nvSpPr>
            <p:spPr>
              <a:xfrm>
                <a:off x="8328267" y="3587035"/>
                <a:ext cx="3693640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年間</a:t>
                </a:r>
                <a:r>
                  <a:rPr lang="en-US" altLang="zh-TW" sz="2000" b="1" u="sng" dirty="0">
                    <a:solidFill>
                      <a:srgbClr val="FF33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2,256</a:t>
                </a:r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時間の貴重な工数を投入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。</a:t>
                </a:r>
              </a:p>
            </p:txBody>
          </p:sp>
          <p:pic>
            <p:nvPicPr>
              <p:cNvPr id="96" name="Image 8" descr="preencoded.png">
                <a:extLst>
                  <a:ext uri="{FF2B5EF4-FFF2-40B4-BE49-F238E27FC236}">
                    <a16:creationId xmlns:a16="http://schemas.microsoft.com/office/drawing/2014/main" id="{A02FA839-A7AC-1B45-49E9-8522ED313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74145" y="3678715"/>
                <a:ext cx="218143" cy="305400"/>
              </a:xfrm>
              <a:prstGeom prst="rect">
                <a:avLst/>
              </a:prstGeom>
            </p:spPr>
          </p:pic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4374A9B8-90D5-BA22-6EA6-6CAF7B8034D7}"/>
                </a:ext>
              </a:extLst>
            </p:cNvPr>
            <p:cNvGrpSpPr/>
            <p:nvPr/>
          </p:nvGrpSpPr>
          <p:grpSpPr>
            <a:xfrm>
              <a:off x="8072438" y="4111411"/>
              <a:ext cx="3883745" cy="400110"/>
              <a:chOff x="8072438" y="4045696"/>
              <a:chExt cx="3883745" cy="400110"/>
            </a:xfrm>
          </p:grpSpPr>
          <p:pic>
            <p:nvPicPr>
              <p:cNvPr id="97" name="Image 9" descr="preencoded.png">
                <a:extLst>
                  <a:ext uri="{FF2B5EF4-FFF2-40B4-BE49-F238E27FC236}">
                    <a16:creationId xmlns:a16="http://schemas.microsoft.com/office/drawing/2014/main" id="{9F65C458-1F23-527F-B037-3E06976F0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72438" y="4132309"/>
                <a:ext cx="219850" cy="307790"/>
              </a:xfrm>
              <a:prstGeom prst="rect">
                <a:avLst/>
              </a:prstGeom>
            </p:spPr>
          </p:pic>
          <p:sp>
            <p:nvSpPr>
              <p:cNvPr id="98" name="テキスト ボックス 25">
                <a:extLst>
                  <a:ext uri="{FF2B5EF4-FFF2-40B4-BE49-F238E27FC236}">
                    <a16:creationId xmlns:a16="http://schemas.microsoft.com/office/drawing/2014/main" id="{84E29FBC-70EA-2D5C-2A17-F160BE8D4A37}"/>
                  </a:ext>
                </a:extLst>
              </p:cNvPr>
              <p:cNvSpPr txBox="1"/>
              <p:nvPr/>
            </p:nvSpPr>
            <p:spPr>
              <a:xfrm>
                <a:off x="8328267" y="4045696"/>
                <a:ext cx="3627916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年間人件費コスト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約</a:t>
                </a:r>
                <a:r>
                  <a:rPr lang="en-US" altLang="zh-TW" sz="2000" b="1" dirty="0">
                    <a:solidFill>
                      <a:srgbClr val="FF33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225.6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萬</a:t>
                </a:r>
                <a:r>
                  <a:rPr lang="ja-JP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台湾元</a:t>
                </a:r>
                <a:r>
                  <a:rPr lang="zh-TW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。</a:t>
                </a:r>
              </a:p>
            </p:txBody>
          </p:sp>
        </p:grp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2111DC2D-4617-45F8-6169-BFEB730B48C6}"/>
              </a:ext>
            </a:extLst>
          </p:cNvPr>
          <p:cNvGrpSpPr/>
          <p:nvPr/>
        </p:nvGrpSpPr>
        <p:grpSpPr>
          <a:xfrm>
            <a:off x="7528941" y="4770450"/>
            <a:ext cx="4815458" cy="1659278"/>
            <a:chOff x="7745013" y="4770450"/>
            <a:chExt cx="4815458" cy="1659278"/>
          </a:xfrm>
        </p:grpSpPr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FB8CCAC9-6563-8891-D602-0B2EEB076213}"/>
                </a:ext>
              </a:extLst>
            </p:cNvPr>
            <p:cNvSpPr/>
            <p:nvPr/>
          </p:nvSpPr>
          <p:spPr>
            <a:xfrm>
              <a:off x="7745013" y="4770450"/>
              <a:ext cx="4815458" cy="1659278"/>
            </a:xfrm>
            <a:prstGeom prst="roundRect">
              <a:avLst>
                <a:gd name="adj" fmla="val 7595"/>
              </a:avLst>
            </a:prstGeom>
            <a:solidFill>
              <a:srgbClr val="BBDBFF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56F798F7-5C8B-732B-EEAF-3508109D2623}"/>
                </a:ext>
              </a:extLst>
            </p:cNvPr>
            <p:cNvGrpSpPr/>
            <p:nvPr/>
          </p:nvGrpSpPr>
          <p:grpSpPr>
            <a:xfrm>
              <a:off x="7948512" y="4904086"/>
              <a:ext cx="3000985" cy="492916"/>
              <a:chOff x="9373428" y="4903619"/>
              <a:chExt cx="3000985" cy="492916"/>
            </a:xfrm>
          </p:grpSpPr>
          <p:pic>
            <p:nvPicPr>
              <p:cNvPr id="165" name="Image 20" descr="preencoded.png">
                <a:extLst>
                  <a:ext uri="{FF2B5EF4-FFF2-40B4-BE49-F238E27FC236}">
                    <a16:creationId xmlns:a16="http://schemas.microsoft.com/office/drawing/2014/main" id="{D20CB6C4-AE44-6B61-DF87-EE2FEC8DC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73428" y="4903619"/>
                <a:ext cx="351609" cy="492252"/>
              </a:xfrm>
              <a:prstGeom prst="rect">
                <a:avLst/>
              </a:prstGeom>
            </p:spPr>
          </p:pic>
          <p:sp>
            <p:nvSpPr>
              <p:cNvPr id="167" name="テキスト ボックス 25">
                <a:extLst>
                  <a:ext uri="{FF2B5EF4-FFF2-40B4-BE49-F238E27FC236}">
                    <a16:creationId xmlns:a16="http://schemas.microsoft.com/office/drawing/2014/main" id="{792AA5D3-BDF6-A473-BD33-C7D00B1AE193}"/>
                  </a:ext>
                </a:extLst>
              </p:cNvPr>
              <p:cNvSpPr txBox="1"/>
              <p:nvPr/>
            </p:nvSpPr>
            <p:spPr>
              <a:xfrm>
                <a:off x="9753183" y="4934870"/>
                <a:ext cx="262123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2400" b="1" u="sng" dirty="0">
                    <a:solidFill>
                      <a:schemeClr val="accent3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作業効率の低下</a:t>
                </a:r>
                <a:r>
                  <a:rPr lang="zh-TW" altLang="en-US" sz="2400" b="1" dirty="0">
                    <a:solidFill>
                      <a:schemeClr val="accent3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：</a:t>
                </a:r>
                <a:endParaRPr kumimoji="1" lang="en-US" altLang="ja-JP" sz="2400" b="1" dirty="0">
                  <a:solidFill>
                    <a:schemeClr val="accent3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911A3298-10E4-DB58-C6CD-9883E4A41511}"/>
                </a:ext>
              </a:extLst>
            </p:cNvPr>
            <p:cNvGrpSpPr/>
            <p:nvPr/>
          </p:nvGrpSpPr>
          <p:grpSpPr>
            <a:xfrm>
              <a:off x="8067064" y="5454436"/>
              <a:ext cx="4204729" cy="334247"/>
              <a:chOff x="8067064" y="5396338"/>
              <a:chExt cx="4204729" cy="334247"/>
            </a:xfrm>
          </p:grpSpPr>
          <p:sp>
            <p:nvSpPr>
              <p:cNvPr id="172" name="テキスト ボックス 25">
                <a:extLst>
                  <a:ext uri="{FF2B5EF4-FFF2-40B4-BE49-F238E27FC236}">
                    <a16:creationId xmlns:a16="http://schemas.microsoft.com/office/drawing/2014/main" id="{367D4C02-32DC-D951-22BF-3A6E833EC652}"/>
                  </a:ext>
                </a:extLst>
              </p:cNvPr>
              <p:cNvSpPr txBox="1"/>
              <p:nvPr/>
            </p:nvSpPr>
            <p:spPr>
              <a:xfrm>
                <a:off x="8336100" y="5396338"/>
                <a:ext cx="3935693" cy="323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TW" altLang="en-U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三交代制</a:t>
                </a:r>
                <a:r>
                  <a:rPr lang="ja-JP" altLang="en-U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であるが、人力監視効率限界がある</a:t>
                </a:r>
                <a:r>
                  <a:rPr lang="zh-TW" altLang="en-U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。</a:t>
                </a:r>
                <a:endParaRPr lang="en-US" altLang="zh-TW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pic>
            <p:nvPicPr>
              <p:cNvPr id="100" name="Image 11" descr="preencoded.png">
                <a:extLst>
                  <a:ext uri="{FF2B5EF4-FFF2-40B4-BE49-F238E27FC236}">
                    <a16:creationId xmlns:a16="http://schemas.microsoft.com/office/drawing/2014/main" id="{526388C8-95B5-42F6-4367-37B40F188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67064" y="5417415"/>
                <a:ext cx="223693" cy="313170"/>
              </a:xfrm>
              <a:prstGeom prst="rect">
                <a:avLst/>
              </a:prstGeom>
            </p:spPr>
          </p:pic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5CB7213E-6D6E-24F1-2808-D47208F68321}"/>
                </a:ext>
              </a:extLst>
            </p:cNvPr>
            <p:cNvGrpSpPr/>
            <p:nvPr/>
          </p:nvGrpSpPr>
          <p:grpSpPr>
            <a:xfrm>
              <a:off x="8067064" y="5934984"/>
              <a:ext cx="4272055" cy="338554"/>
              <a:chOff x="8067064" y="5851502"/>
              <a:chExt cx="4272055" cy="338554"/>
            </a:xfrm>
          </p:grpSpPr>
          <p:pic>
            <p:nvPicPr>
              <p:cNvPr id="101" name="Image 12" descr="preencoded.png">
                <a:extLst>
                  <a:ext uri="{FF2B5EF4-FFF2-40B4-BE49-F238E27FC236}">
                    <a16:creationId xmlns:a16="http://schemas.microsoft.com/office/drawing/2014/main" id="{53E0678A-46BB-1241-8D6A-FC17BA92E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67064" y="5876886"/>
                <a:ext cx="223693" cy="313170"/>
              </a:xfrm>
              <a:prstGeom prst="rect">
                <a:avLst/>
              </a:prstGeom>
            </p:spPr>
          </p:pic>
          <p:sp>
            <p:nvSpPr>
              <p:cNvPr id="102" name="テキスト ボックス 25">
                <a:extLst>
                  <a:ext uri="{FF2B5EF4-FFF2-40B4-BE49-F238E27FC236}">
                    <a16:creationId xmlns:a16="http://schemas.microsoft.com/office/drawing/2014/main" id="{D0620F03-626A-F9FF-BC3A-74664E846B76}"/>
                  </a:ext>
                </a:extLst>
              </p:cNvPr>
              <p:cNvSpPr txBox="1"/>
              <p:nvPr/>
            </p:nvSpPr>
            <p:spPr>
              <a:xfrm>
                <a:off x="8336100" y="5851502"/>
                <a:ext cx="4003019" cy="323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継続的で効果的な監視が難しく、死角が生じる</a:t>
                </a:r>
                <a:r>
                  <a:rPr lang="zh-TW" altLang="en-U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。</a:t>
                </a:r>
                <a:endParaRPr lang="en-US" altLang="zh-TW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922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AC7DD-1AF2-718F-206A-8EEEB837A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B2F19CD-3E8A-B3B4-C701-824D50CC3857}"/>
              </a:ext>
            </a:extLst>
          </p:cNvPr>
          <p:cNvSpPr/>
          <p:nvPr/>
        </p:nvSpPr>
        <p:spPr>
          <a:xfrm>
            <a:off x="8036517" y="3610874"/>
            <a:ext cx="4307884" cy="2120516"/>
          </a:xfrm>
          <a:prstGeom prst="roundRect">
            <a:avLst>
              <a:gd name="adj" fmla="val 7595"/>
            </a:avLst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9FEB818-E36E-8DD6-96F7-18EC8456B1D6}"/>
              </a:ext>
            </a:extLst>
          </p:cNvPr>
          <p:cNvSpPr/>
          <p:nvPr/>
        </p:nvSpPr>
        <p:spPr>
          <a:xfrm>
            <a:off x="8036517" y="1102969"/>
            <a:ext cx="4307884" cy="2144157"/>
          </a:xfrm>
          <a:prstGeom prst="roundRect">
            <a:avLst>
              <a:gd name="adj" fmla="val 7595"/>
            </a:avLst>
          </a:prstGeom>
          <a:solidFill>
            <a:srgbClr val="FFC000">
              <a:alpha val="10196"/>
            </a:srgbClr>
          </a:solidFill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6C740055-099E-1999-7B2E-36F9995AC5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1271" y="930109"/>
            <a:ext cx="5175953" cy="51393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F2629CC-87CF-E4C2-6FB6-DF4EB6DC5DB0}"/>
              </a:ext>
            </a:extLst>
          </p:cNvPr>
          <p:cNvSpPr txBox="1">
            <a:spLocks/>
          </p:cNvSpPr>
          <p:nvPr/>
        </p:nvSpPr>
        <p:spPr>
          <a:xfrm>
            <a:off x="241554" y="277363"/>
            <a:ext cx="5229317" cy="5632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課題</a:t>
            </a:r>
            <a:r>
              <a:rPr kumimoji="1" lang="zh-TW" altLang="en-US" sz="3400" b="1" dirty="0">
                <a:solidFill>
                  <a:schemeClr val="bg1"/>
                </a:solidFill>
                <a:latin typeface="+mn-ea"/>
                <a:ea typeface="+mn-ea"/>
              </a:rPr>
              <a:t>②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：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潜在的な品質リスク</a:t>
            </a:r>
          </a:p>
        </p:txBody>
      </p:sp>
      <p:grpSp>
        <p:nvGrpSpPr>
          <p:cNvPr id="49" name="Group 84">
            <a:extLst>
              <a:ext uri="{FF2B5EF4-FFF2-40B4-BE49-F238E27FC236}">
                <a16:creationId xmlns:a16="http://schemas.microsoft.com/office/drawing/2014/main" id="{869F1803-40DB-6CD3-37BA-7C6FFC8824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19493" y="1249227"/>
            <a:ext cx="218819" cy="283571"/>
            <a:chOff x="0" y="0"/>
            <a:chExt cx="26" cy="72"/>
          </a:xfrm>
        </p:grpSpPr>
        <p:sp>
          <p:nvSpPr>
            <p:cNvPr id="160" name="Rectangle 85">
              <a:extLst>
                <a:ext uri="{FF2B5EF4-FFF2-40B4-BE49-F238E27FC236}">
                  <a16:creationId xmlns:a16="http://schemas.microsoft.com/office/drawing/2014/main" id="{B72DEE82-9D21-2F4C-E864-225C881E143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37"/>
              <a:ext cx="26" cy="3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62" name="Rectangle 86">
              <a:extLst>
                <a:ext uri="{FF2B5EF4-FFF2-40B4-BE49-F238E27FC236}">
                  <a16:creationId xmlns:a16="http://schemas.microsoft.com/office/drawing/2014/main" id="{36954FD3-EFC5-0DE3-1B1C-35D4244252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26" cy="37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52" name="群組 57">
            <a:extLst>
              <a:ext uri="{FF2B5EF4-FFF2-40B4-BE49-F238E27FC236}">
                <a16:creationId xmlns:a16="http://schemas.microsoft.com/office/drawing/2014/main" id="{2E961E9F-8410-B86C-003D-BF3A348B9080}"/>
              </a:ext>
            </a:extLst>
          </p:cNvPr>
          <p:cNvGrpSpPr>
            <a:grpSpLocks/>
          </p:cNvGrpSpPr>
          <p:nvPr/>
        </p:nvGrpSpPr>
        <p:grpSpPr>
          <a:xfrm>
            <a:off x="1519493" y="1249227"/>
            <a:ext cx="218819" cy="283571"/>
            <a:chOff x="5292310" y="2657558"/>
            <a:chExt cx="237335" cy="307566"/>
          </a:xfrm>
        </p:grpSpPr>
        <p:sp>
          <p:nvSpPr>
            <p:cNvPr id="153" name="Rectangle 85">
              <a:extLst>
                <a:ext uri="{FF2B5EF4-FFF2-40B4-BE49-F238E27FC236}">
                  <a16:creationId xmlns:a16="http://schemas.microsoft.com/office/drawing/2014/main" id="{9B5BA532-0C7A-C377-EEF4-FC2F62BBAF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92310" y="2815613"/>
              <a:ext cx="237335" cy="14951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54" name="Rectangle 86">
              <a:extLst>
                <a:ext uri="{FF2B5EF4-FFF2-40B4-BE49-F238E27FC236}">
                  <a16:creationId xmlns:a16="http://schemas.microsoft.com/office/drawing/2014/main" id="{7D7BD1AB-9177-9589-E837-8C8B1E96A2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92310" y="2657558"/>
              <a:ext cx="237335" cy="15805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54" name="群組 65">
            <a:extLst>
              <a:ext uri="{FF2B5EF4-FFF2-40B4-BE49-F238E27FC236}">
                <a16:creationId xmlns:a16="http://schemas.microsoft.com/office/drawing/2014/main" id="{81756AFD-863A-3E24-2EB7-0A6ABAF7B5A2}"/>
              </a:ext>
            </a:extLst>
          </p:cNvPr>
          <p:cNvGrpSpPr>
            <a:grpSpLocks/>
          </p:cNvGrpSpPr>
          <p:nvPr/>
        </p:nvGrpSpPr>
        <p:grpSpPr>
          <a:xfrm>
            <a:off x="1519493" y="1254076"/>
            <a:ext cx="218819" cy="283571"/>
            <a:chOff x="5292310" y="2657558"/>
            <a:chExt cx="237335" cy="307566"/>
          </a:xfrm>
        </p:grpSpPr>
        <p:sp>
          <p:nvSpPr>
            <p:cNvPr id="151" name="Rectangle 85">
              <a:extLst>
                <a:ext uri="{FF2B5EF4-FFF2-40B4-BE49-F238E27FC236}">
                  <a16:creationId xmlns:a16="http://schemas.microsoft.com/office/drawing/2014/main" id="{8A3F00C9-9217-78EB-46AF-EE84D60858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92310" y="2815613"/>
              <a:ext cx="237335" cy="14951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6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  <p:sp>
          <p:nvSpPr>
            <p:cNvPr id="152" name="Rectangle 86">
              <a:extLst>
                <a:ext uri="{FF2B5EF4-FFF2-40B4-BE49-F238E27FC236}">
                  <a16:creationId xmlns:a16="http://schemas.microsoft.com/office/drawing/2014/main" id="{4B49E242-AD8A-8BD1-999D-B50C9B9D4C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92310" y="2657558"/>
              <a:ext cx="237335" cy="15805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CCCC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91416" tIns="45708" rIns="91416" bIns="45708" anchor="t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  <a:p>
              <a:pPr>
                <a:lnSpc>
                  <a:spcPts val="1400"/>
                </a:lnSpc>
                <a:defRPr sz="1000"/>
              </a:pPr>
              <a:endParaRPr lang="zh-TW" altLang="en-US" sz="1400">
                <a:solidFill>
                  <a:srgbClr val="000000"/>
                </a:solidFill>
                <a:latin typeface="ＭＳ Ｐゴシック"/>
                <a:ea typeface="ＭＳ Ｐゴシック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305A01F-5732-E720-0C90-5E813BFE8CAF}"/>
              </a:ext>
            </a:extLst>
          </p:cNvPr>
          <p:cNvGrpSpPr/>
          <p:nvPr/>
        </p:nvGrpSpPr>
        <p:grpSpPr>
          <a:xfrm>
            <a:off x="221497" y="1199815"/>
            <a:ext cx="2380215" cy="3641928"/>
            <a:chOff x="904078" y="1432547"/>
            <a:chExt cx="2380215" cy="3641928"/>
          </a:xfrm>
        </p:grpSpPr>
        <p:grpSp>
          <p:nvGrpSpPr>
            <p:cNvPr id="166" name="群組 165">
              <a:extLst>
                <a:ext uri="{FF2B5EF4-FFF2-40B4-BE49-F238E27FC236}">
                  <a16:creationId xmlns:a16="http://schemas.microsoft.com/office/drawing/2014/main" id="{03390E68-747F-B392-8CA3-F1A810A2180A}"/>
                </a:ext>
              </a:extLst>
            </p:cNvPr>
            <p:cNvGrpSpPr/>
            <p:nvPr/>
          </p:nvGrpSpPr>
          <p:grpSpPr>
            <a:xfrm>
              <a:off x="904078" y="2877570"/>
              <a:ext cx="2380215" cy="2196905"/>
              <a:chOff x="9089645" y="3914937"/>
              <a:chExt cx="2380215" cy="2196905"/>
            </a:xfrm>
          </p:grpSpPr>
          <p:pic>
            <p:nvPicPr>
              <p:cNvPr id="168" name="圖片 167">
                <a:extLst>
                  <a:ext uri="{FF2B5EF4-FFF2-40B4-BE49-F238E27FC236}">
                    <a16:creationId xmlns:a16="http://schemas.microsoft.com/office/drawing/2014/main" id="{BB23AB02-68EA-8F42-589F-58D5D9747E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089645" y="3914937"/>
                <a:ext cx="2380215" cy="2146289"/>
              </a:xfrm>
              <a:prstGeom prst="roundRect">
                <a:avLst>
                  <a:gd name="adj" fmla="val 7665"/>
                </a:avLst>
              </a:prstGeom>
              <a:ln>
                <a:solidFill>
                  <a:srgbClr val="FF6600"/>
                </a:solidFill>
              </a:ln>
              <a:effectLst>
                <a:outerShdw blurRad="25400" dist="63500" dir="2400000" algn="tl" rotWithShape="0">
                  <a:prstClr val="black">
                    <a:alpha val="80000"/>
                  </a:prstClr>
                </a:outerShdw>
              </a:effectLst>
            </p:spPr>
          </p:pic>
          <p:sp>
            <p:nvSpPr>
              <p:cNvPr id="173" name="矩形: 圓角 172">
                <a:extLst>
                  <a:ext uri="{FF2B5EF4-FFF2-40B4-BE49-F238E27FC236}">
                    <a16:creationId xmlns:a16="http://schemas.microsoft.com/office/drawing/2014/main" id="{7FF628C8-C851-63A5-1637-D98A6A5DA494}"/>
                  </a:ext>
                </a:extLst>
              </p:cNvPr>
              <p:cNvSpPr/>
              <p:nvPr/>
            </p:nvSpPr>
            <p:spPr>
              <a:xfrm rot="21182944">
                <a:off x="10850049" y="4938454"/>
                <a:ext cx="274643" cy="1173388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74" name="テキスト ボックス 25">
                <a:extLst>
                  <a:ext uri="{FF2B5EF4-FFF2-40B4-BE49-F238E27FC236}">
                    <a16:creationId xmlns:a16="http://schemas.microsoft.com/office/drawing/2014/main" id="{86A80AC1-0790-044C-BA1B-95DB401EA3BB}"/>
                  </a:ext>
                </a:extLst>
              </p:cNvPr>
              <p:cNvSpPr txBox="1"/>
              <p:nvPr/>
            </p:nvSpPr>
            <p:spPr>
              <a:xfrm>
                <a:off x="10016161" y="5059375"/>
                <a:ext cx="902811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TW" altLang="en-US" sz="2400" b="1" u="sng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欠板 </a:t>
                </a:r>
                <a:endParaRPr kumimoji="1" lang="en-US" altLang="ja-JP" sz="2400" b="1" u="sng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29B013A5-792E-9E08-4049-3ABDB169F7BB}"/>
                </a:ext>
              </a:extLst>
            </p:cNvPr>
            <p:cNvSpPr/>
            <p:nvPr/>
          </p:nvSpPr>
          <p:spPr>
            <a:xfrm>
              <a:off x="2000827" y="1432547"/>
              <a:ext cx="477813" cy="370709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0EE55142-BF21-AF75-72B5-D3C9F4AA0006}"/>
                </a:ext>
              </a:extLst>
            </p:cNvPr>
            <p:cNvCxnSpPr/>
            <p:nvPr/>
          </p:nvCxnSpPr>
          <p:spPr>
            <a:xfrm>
              <a:off x="2290178" y="1803256"/>
              <a:ext cx="0" cy="1080000"/>
            </a:xfrm>
            <a:prstGeom prst="line">
              <a:avLst/>
            </a:prstGeom>
            <a:ln w="28575">
              <a:solidFill>
                <a:srgbClr val="FF660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3E3092B0-CC60-840F-E990-D5652C3DE034}"/>
              </a:ext>
            </a:extLst>
          </p:cNvPr>
          <p:cNvGrpSpPr/>
          <p:nvPr/>
        </p:nvGrpSpPr>
        <p:grpSpPr>
          <a:xfrm>
            <a:off x="2907179" y="2643281"/>
            <a:ext cx="2746690" cy="3243613"/>
            <a:chOff x="3385494" y="2643281"/>
            <a:chExt cx="2746690" cy="3243613"/>
          </a:xfrm>
        </p:grpSpPr>
        <p:grpSp>
          <p:nvGrpSpPr>
            <p:cNvPr id="144" name="群組 143">
              <a:extLst>
                <a:ext uri="{FF2B5EF4-FFF2-40B4-BE49-F238E27FC236}">
                  <a16:creationId xmlns:a16="http://schemas.microsoft.com/office/drawing/2014/main" id="{770A976F-D513-93FC-5C9B-D972E50DF8DC}"/>
                </a:ext>
              </a:extLst>
            </p:cNvPr>
            <p:cNvGrpSpPr/>
            <p:nvPr/>
          </p:nvGrpSpPr>
          <p:grpSpPr>
            <a:xfrm>
              <a:off x="3769742" y="2643281"/>
              <a:ext cx="2003250" cy="2147846"/>
              <a:chOff x="3769742" y="2643281"/>
              <a:chExt cx="2003250" cy="2147846"/>
            </a:xfrm>
          </p:grpSpPr>
          <p:pic>
            <p:nvPicPr>
              <p:cNvPr id="175" name="Image 2" descr="Image 2">
                <a:extLst>
                  <a:ext uri="{FF2B5EF4-FFF2-40B4-BE49-F238E27FC236}">
                    <a16:creationId xmlns:a16="http://schemas.microsoft.com/office/drawing/2014/main" id="{802468D5-2522-91CA-86FD-F25AB34E1D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0"/>
              <a:stretch>
                <a:fillRect/>
              </a:stretch>
            </p:blipFill>
            <p:spPr>
              <a:xfrm>
                <a:off x="3769742" y="2643281"/>
                <a:ext cx="2003250" cy="2147846"/>
              </a:xfrm>
              <a:prstGeom prst="roundRect">
                <a:avLst>
                  <a:gd name="adj" fmla="val 8296"/>
                </a:avLst>
              </a:prstGeom>
              <a:ln>
                <a:solidFill>
                  <a:srgbClr val="FF6600"/>
                </a:solidFill>
              </a:ln>
              <a:effectLst>
                <a:outerShdw blurRad="25400" dist="63500" dir="2400000" algn="tl" rotWithShape="0">
                  <a:prstClr val="black">
                    <a:alpha val="80000"/>
                  </a:prstClr>
                </a:outerShdw>
              </a:effectLst>
            </p:spPr>
          </p:pic>
          <p:sp>
            <p:nvSpPr>
              <p:cNvPr id="4" name="テキスト ボックス 25">
                <a:extLst>
                  <a:ext uri="{FF2B5EF4-FFF2-40B4-BE49-F238E27FC236}">
                    <a16:creationId xmlns:a16="http://schemas.microsoft.com/office/drawing/2014/main" id="{D6EBE0A7-8454-CD7C-E70F-A72E28887E50}"/>
                  </a:ext>
                </a:extLst>
              </p:cNvPr>
              <p:cNvSpPr txBox="1"/>
              <p:nvPr/>
            </p:nvSpPr>
            <p:spPr>
              <a:xfrm>
                <a:off x="4138341" y="2847557"/>
                <a:ext cx="130035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製品</a:t>
                </a:r>
                <a:r>
                  <a:rPr lang="en-US" altLang="zh-TW" sz="2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PL</a:t>
                </a:r>
                <a:r>
                  <a:rPr lang="zh-TW" altLang="en-US" sz="2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 </a:t>
                </a:r>
                <a:endParaRPr kumimoji="1" lang="en-US" altLang="ja-JP" sz="24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11B4FBBC-5D66-F622-75BB-00083AF1DA33}"/>
                </a:ext>
              </a:extLst>
            </p:cNvPr>
            <p:cNvGrpSpPr/>
            <p:nvPr/>
          </p:nvGrpSpPr>
          <p:grpSpPr>
            <a:xfrm>
              <a:off x="3385494" y="4692027"/>
              <a:ext cx="2746690" cy="1194867"/>
              <a:chOff x="3713585" y="4924759"/>
              <a:chExt cx="2746690" cy="1194867"/>
            </a:xfrm>
          </p:grpSpPr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39A18E7B-31C1-EDE7-CFAC-9F8ADE260168}"/>
                  </a:ext>
                </a:extLst>
              </p:cNvPr>
              <p:cNvSpPr/>
              <p:nvPr/>
            </p:nvSpPr>
            <p:spPr>
              <a:xfrm>
                <a:off x="3713585" y="5399447"/>
                <a:ext cx="477813" cy="504000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FA99E612-CB34-769A-41CE-9765063C57D8}"/>
                  </a:ext>
                </a:extLst>
              </p:cNvPr>
              <p:cNvSpPr/>
              <p:nvPr/>
            </p:nvSpPr>
            <p:spPr>
              <a:xfrm>
                <a:off x="5982462" y="5399447"/>
                <a:ext cx="477813" cy="504000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61A79184-5183-065C-86F5-8E8FB829785D}"/>
                  </a:ext>
                </a:extLst>
              </p:cNvPr>
              <p:cNvSpPr/>
              <p:nvPr/>
            </p:nvSpPr>
            <p:spPr>
              <a:xfrm>
                <a:off x="5248928" y="5615626"/>
                <a:ext cx="477813" cy="504000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11000070-1BD4-DF60-8632-DB25C0979937}"/>
                  </a:ext>
                </a:extLst>
              </p:cNvPr>
              <p:cNvSpPr/>
              <p:nvPr/>
            </p:nvSpPr>
            <p:spPr>
              <a:xfrm>
                <a:off x="4436789" y="5615626"/>
                <a:ext cx="477813" cy="504000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A509D142-0956-2F19-4F8E-230F3031C263}"/>
                  </a:ext>
                </a:extLst>
              </p:cNvPr>
              <p:cNvCxnSpPr/>
              <p:nvPr/>
            </p:nvCxnSpPr>
            <p:spPr>
              <a:xfrm>
                <a:off x="4682209" y="5028622"/>
                <a:ext cx="0" cy="576000"/>
              </a:xfrm>
              <a:prstGeom prst="line">
                <a:avLst/>
              </a:prstGeom>
              <a:ln w="28575">
                <a:solidFill>
                  <a:srgbClr val="FF660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27F826AE-3E49-5D3E-044D-9BC0665E5DF5}"/>
                  </a:ext>
                </a:extLst>
              </p:cNvPr>
              <p:cNvCxnSpPr/>
              <p:nvPr/>
            </p:nvCxnSpPr>
            <p:spPr>
              <a:xfrm>
                <a:off x="5483556" y="5028622"/>
                <a:ext cx="0" cy="576000"/>
              </a:xfrm>
              <a:prstGeom prst="line">
                <a:avLst/>
              </a:prstGeom>
              <a:ln w="28575">
                <a:solidFill>
                  <a:srgbClr val="FF660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9BEB80E3-55E8-09CC-7508-CC7C0B90BCDA}"/>
                  </a:ext>
                </a:extLst>
              </p:cNvPr>
              <p:cNvCxnSpPr/>
              <p:nvPr/>
            </p:nvCxnSpPr>
            <p:spPr>
              <a:xfrm>
                <a:off x="4097833" y="4924759"/>
                <a:ext cx="0" cy="468000"/>
              </a:xfrm>
              <a:prstGeom prst="line">
                <a:avLst/>
              </a:prstGeom>
              <a:ln w="28575">
                <a:solidFill>
                  <a:srgbClr val="FF660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96754F14-49B3-3FFD-4E5A-4F323224ECF7}"/>
                  </a:ext>
                </a:extLst>
              </p:cNvPr>
              <p:cNvCxnSpPr/>
              <p:nvPr/>
            </p:nvCxnSpPr>
            <p:spPr>
              <a:xfrm>
                <a:off x="6101083" y="4924759"/>
                <a:ext cx="0" cy="468000"/>
              </a:xfrm>
              <a:prstGeom prst="line">
                <a:avLst/>
              </a:prstGeom>
              <a:ln w="28575">
                <a:solidFill>
                  <a:srgbClr val="FF660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2BD6503D-D3BF-A6A9-356B-5B672075E39F}"/>
              </a:ext>
            </a:extLst>
          </p:cNvPr>
          <p:cNvGrpSpPr/>
          <p:nvPr/>
        </p:nvGrpSpPr>
        <p:grpSpPr>
          <a:xfrm>
            <a:off x="4686744" y="1820987"/>
            <a:ext cx="1589312" cy="3236440"/>
            <a:chOff x="4686744" y="1820987"/>
            <a:chExt cx="1589312" cy="323644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5A3C5925-C58E-5AB6-4505-FE5DC71BC69D}"/>
                </a:ext>
              </a:extLst>
            </p:cNvPr>
            <p:cNvSpPr/>
            <p:nvPr/>
          </p:nvSpPr>
          <p:spPr>
            <a:xfrm>
              <a:off x="4693291" y="4259470"/>
              <a:ext cx="190580" cy="2984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094527B-AE0D-3145-3487-AA52761B076E}"/>
                </a:ext>
              </a:extLst>
            </p:cNvPr>
            <p:cNvGrpSpPr/>
            <p:nvPr/>
          </p:nvGrpSpPr>
          <p:grpSpPr>
            <a:xfrm>
              <a:off x="4686744" y="1820987"/>
              <a:ext cx="1589312" cy="3236440"/>
              <a:chOff x="5744172" y="1869992"/>
              <a:chExt cx="1589312" cy="3236440"/>
            </a:xfrm>
          </p:grpSpPr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D05029A2-C767-6C9B-81EC-0DA48ED7EF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9266" y="1869992"/>
                <a:ext cx="1420837" cy="2429284"/>
              </a:xfrm>
              <a:prstGeom prst="line">
                <a:avLst/>
              </a:prstGeom>
              <a:ln w="158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76439A27-880A-DDAD-4B45-1FF38281FA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61145" y="4601098"/>
                <a:ext cx="1572339" cy="464185"/>
              </a:xfrm>
              <a:prstGeom prst="line">
                <a:avLst/>
              </a:prstGeom>
              <a:ln w="158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6D6A9310-DB7B-F92A-447A-66BEEE385B00}"/>
                  </a:ext>
                </a:extLst>
              </p:cNvPr>
              <p:cNvSpPr/>
              <p:nvPr/>
            </p:nvSpPr>
            <p:spPr>
              <a:xfrm rot="16040042">
                <a:off x="4918743" y="2729764"/>
                <a:ext cx="3202097" cy="1551239"/>
              </a:xfrm>
              <a:custGeom>
                <a:avLst/>
                <a:gdLst>
                  <a:gd name="connsiteX0" fmla="*/ 3137802 w 3137802"/>
                  <a:gd name="connsiteY0" fmla="*/ 1810790 h 1810790"/>
                  <a:gd name="connsiteX1" fmla="*/ 0 w 3137802"/>
                  <a:gd name="connsiteY1" fmla="*/ 1758051 h 1810790"/>
                  <a:gd name="connsiteX2" fmla="*/ 532928 w 3137802"/>
                  <a:gd name="connsiteY2" fmla="*/ 0 h 1810790"/>
                  <a:gd name="connsiteX3" fmla="*/ 527583 w 3137802"/>
                  <a:gd name="connsiteY3" fmla="*/ 114785 h 1810790"/>
                  <a:gd name="connsiteX4" fmla="*/ 557835 w 3137802"/>
                  <a:gd name="connsiteY4" fmla="*/ 147993 h 1810790"/>
                  <a:gd name="connsiteX5" fmla="*/ 792503 w 3137802"/>
                  <a:gd name="connsiteY5" fmla="*/ 158919 h 1810790"/>
                  <a:gd name="connsiteX6" fmla="*/ 825710 w 3137802"/>
                  <a:gd name="connsiteY6" fmla="*/ 128667 h 1810790"/>
                  <a:gd name="connsiteX7" fmla="*/ 831328 w 3137802"/>
                  <a:gd name="connsiteY7" fmla="*/ 8001 h 1810790"/>
                  <a:gd name="connsiteX8" fmla="*/ 831416 w 3137802"/>
                  <a:gd name="connsiteY8" fmla="*/ 8005 h 181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7802" h="1810790">
                    <a:moveTo>
                      <a:pt x="3137802" y="1810790"/>
                    </a:moveTo>
                    <a:lnTo>
                      <a:pt x="0" y="1758051"/>
                    </a:lnTo>
                    <a:lnTo>
                      <a:pt x="532928" y="0"/>
                    </a:lnTo>
                    <a:lnTo>
                      <a:pt x="527583" y="114785"/>
                    </a:lnTo>
                    <a:cubicBezTo>
                      <a:pt x="526767" y="132309"/>
                      <a:pt x="540311" y="147177"/>
                      <a:pt x="557835" y="147993"/>
                    </a:cubicBezTo>
                    <a:lnTo>
                      <a:pt x="792503" y="158919"/>
                    </a:lnTo>
                    <a:cubicBezTo>
                      <a:pt x="810027" y="159735"/>
                      <a:pt x="824894" y="146191"/>
                      <a:pt x="825710" y="128667"/>
                    </a:cubicBezTo>
                    <a:lnTo>
                      <a:pt x="831328" y="8001"/>
                    </a:lnTo>
                    <a:lnTo>
                      <a:pt x="831416" y="800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873AC36F-0E65-FAAA-2923-73F56FC9DD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AC5F9BA-EBA3-6A3E-58AE-F022C424B291}"/>
              </a:ext>
            </a:extLst>
          </p:cNvPr>
          <p:cNvSpPr/>
          <p:nvPr/>
        </p:nvSpPr>
        <p:spPr>
          <a:xfrm>
            <a:off x="1754131" y="5914067"/>
            <a:ext cx="868058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見えにくい品質リスクが、計り知れない損失を招く！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DB872E40-6C20-CA31-81FF-5FDA207443D1}"/>
              </a:ext>
            </a:extLst>
          </p:cNvPr>
          <p:cNvGrpSpPr/>
          <p:nvPr/>
        </p:nvGrpSpPr>
        <p:grpSpPr>
          <a:xfrm>
            <a:off x="8146784" y="1141239"/>
            <a:ext cx="2958127" cy="642493"/>
            <a:chOff x="8686501" y="1208651"/>
            <a:chExt cx="2958127" cy="642493"/>
          </a:xfrm>
        </p:grpSpPr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56FF9B3-4D23-2F11-A316-D93528A5F1E1}"/>
                </a:ext>
              </a:extLst>
            </p:cNvPr>
            <p:cNvGrpSpPr/>
            <p:nvPr/>
          </p:nvGrpSpPr>
          <p:grpSpPr>
            <a:xfrm>
              <a:off x="8686501" y="1208651"/>
              <a:ext cx="583944" cy="642493"/>
              <a:chOff x="8686501" y="1208651"/>
              <a:chExt cx="583944" cy="642493"/>
            </a:xfrm>
          </p:grpSpPr>
          <p:sp>
            <p:nvSpPr>
              <p:cNvPr id="138" name="橢圓 137">
                <a:extLst>
                  <a:ext uri="{FF2B5EF4-FFF2-40B4-BE49-F238E27FC236}">
                    <a16:creationId xmlns:a16="http://schemas.microsoft.com/office/drawing/2014/main" id="{03DE8CB0-7948-F312-7477-26E63B5D92D3}"/>
                  </a:ext>
                </a:extLst>
              </p:cNvPr>
              <p:cNvSpPr/>
              <p:nvPr/>
            </p:nvSpPr>
            <p:spPr>
              <a:xfrm>
                <a:off x="8686501" y="1250390"/>
                <a:ext cx="583944" cy="583944"/>
              </a:xfrm>
              <a:prstGeom prst="ellipse">
                <a:avLst/>
              </a:prstGeom>
              <a:solidFill>
                <a:srgbClr val="FF7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2" name="Image 7" descr="preencoded.png">
                <a:extLst>
                  <a:ext uri="{FF2B5EF4-FFF2-40B4-BE49-F238E27FC236}">
                    <a16:creationId xmlns:a16="http://schemas.microsoft.com/office/drawing/2014/main" id="{0A5B1F05-178D-C4C4-FD27-A1C808632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49011" y="1208651"/>
                <a:ext cx="458924" cy="642493"/>
              </a:xfrm>
              <a:prstGeom prst="rect">
                <a:avLst/>
              </a:prstGeom>
            </p:spPr>
          </p:pic>
        </p:grpSp>
        <p:sp>
          <p:nvSpPr>
            <p:cNvPr id="34" name="テキスト ボックス 25">
              <a:extLst>
                <a:ext uri="{FF2B5EF4-FFF2-40B4-BE49-F238E27FC236}">
                  <a16:creationId xmlns:a16="http://schemas.microsoft.com/office/drawing/2014/main" id="{9E75463A-08CA-4196-475F-19A2D2344F42}"/>
                </a:ext>
              </a:extLst>
            </p:cNvPr>
            <p:cNvSpPr txBox="1"/>
            <p:nvPr/>
          </p:nvSpPr>
          <p:spPr>
            <a:xfrm>
              <a:off x="9273466" y="1247899"/>
              <a:ext cx="2371162" cy="58477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lang="zh-TW" altLang="en-US" sz="3200" b="1" dirty="0">
                  <a:solidFill>
                    <a:srgbClr val="FF7E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品質</a:t>
              </a:r>
              <a:r>
                <a:rPr lang="ja-JP" altLang="en-US" sz="3200" b="1" dirty="0">
                  <a:solidFill>
                    <a:srgbClr val="FF7E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リスク</a:t>
              </a:r>
              <a:r>
                <a:rPr lang="zh-TW" altLang="en-US" sz="3200" b="1" dirty="0">
                  <a:solidFill>
                    <a:srgbClr val="FF7E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：</a:t>
              </a:r>
              <a:endParaRPr kumimoji="1" lang="en-US" altLang="ja-JP" sz="3200" b="1" dirty="0">
                <a:solidFill>
                  <a:srgbClr val="FF7E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682294CC-B29A-BA59-6B4A-8D1D7BFC26D3}"/>
              </a:ext>
            </a:extLst>
          </p:cNvPr>
          <p:cNvGrpSpPr/>
          <p:nvPr/>
        </p:nvGrpSpPr>
        <p:grpSpPr>
          <a:xfrm>
            <a:off x="8285228" y="1880012"/>
            <a:ext cx="3645956" cy="316461"/>
            <a:chOff x="8963864" y="2020198"/>
            <a:chExt cx="3645956" cy="316461"/>
          </a:xfrm>
        </p:grpSpPr>
        <p:sp>
          <p:nvSpPr>
            <p:cNvPr id="39" name="テキスト ボックス 25">
              <a:extLst>
                <a:ext uri="{FF2B5EF4-FFF2-40B4-BE49-F238E27FC236}">
                  <a16:creationId xmlns:a16="http://schemas.microsoft.com/office/drawing/2014/main" id="{C27EEEED-197D-A0ED-D854-BF2521860DB0}"/>
                </a:ext>
              </a:extLst>
            </p:cNvPr>
            <p:cNvSpPr txBox="1"/>
            <p:nvPr/>
          </p:nvSpPr>
          <p:spPr>
            <a:xfrm>
              <a:off x="9254414" y="2020198"/>
              <a:ext cx="335540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400" b="1" dirty="0">
                  <a:solidFill>
                    <a:schemeClr val="accent5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微細な欠板は発見が難しく、見過ごされる。</a:t>
              </a:r>
              <a:endParaRPr lang="zh-TW" altLang="en-US" sz="1400" b="1" dirty="0">
                <a:solidFill>
                  <a:schemeClr val="accent5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5E69347-0EBE-9DE4-AF91-C7F86908BBC7}"/>
                </a:ext>
              </a:extLst>
            </p:cNvPr>
            <p:cNvGrpSpPr/>
            <p:nvPr/>
          </p:nvGrpSpPr>
          <p:grpSpPr>
            <a:xfrm>
              <a:off x="8963864" y="2023885"/>
              <a:ext cx="293663" cy="312774"/>
              <a:chOff x="9126634" y="2023885"/>
              <a:chExt cx="293663" cy="312774"/>
            </a:xfrm>
          </p:grpSpPr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ADCDA09A-F219-ACA4-ABAB-AF1BE98BDF4B}"/>
                  </a:ext>
                </a:extLst>
              </p:cNvPr>
              <p:cNvSpPr/>
              <p:nvPr/>
            </p:nvSpPr>
            <p:spPr>
              <a:xfrm>
                <a:off x="9126634" y="2042996"/>
                <a:ext cx="293663" cy="293663"/>
              </a:xfrm>
              <a:prstGeom prst="ellipse">
                <a:avLst/>
              </a:prstGeom>
              <a:solidFill>
                <a:srgbClr val="FF7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3" name="Image 4" descr="preencoded.png">
                <a:extLst>
                  <a:ext uri="{FF2B5EF4-FFF2-40B4-BE49-F238E27FC236}">
                    <a16:creationId xmlns:a16="http://schemas.microsoft.com/office/drawing/2014/main" id="{698C43FD-1620-8237-FB73-002EDEF2D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59340" y="2023885"/>
                <a:ext cx="228600" cy="304800"/>
              </a:xfrm>
              <a:prstGeom prst="rect">
                <a:avLst/>
              </a:prstGeom>
            </p:spPr>
          </p:pic>
        </p:grpSp>
      </p:grp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55652586-BF4C-72D4-8875-5B5CDED75BEA}"/>
              </a:ext>
            </a:extLst>
          </p:cNvPr>
          <p:cNvGrpSpPr/>
          <p:nvPr/>
        </p:nvGrpSpPr>
        <p:grpSpPr>
          <a:xfrm>
            <a:off x="8285228" y="2341610"/>
            <a:ext cx="3668398" cy="319088"/>
            <a:chOff x="8963864" y="2519896"/>
            <a:chExt cx="3668398" cy="319088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2E74302-C411-763F-0E16-976C6D53B907}"/>
                </a:ext>
              </a:extLst>
            </p:cNvPr>
            <p:cNvGrpSpPr/>
            <p:nvPr/>
          </p:nvGrpSpPr>
          <p:grpSpPr>
            <a:xfrm>
              <a:off x="8963864" y="2519896"/>
              <a:ext cx="293663" cy="319088"/>
              <a:chOff x="8721326" y="2389405"/>
              <a:chExt cx="293663" cy="319088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CA81854-CB1F-85CD-B4AE-421179783AE5}"/>
                  </a:ext>
                </a:extLst>
              </p:cNvPr>
              <p:cNvSpPr/>
              <p:nvPr/>
            </p:nvSpPr>
            <p:spPr>
              <a:xfrm>
                <a:off x="8721326" y="2414830"/>
                <a:ext cx="293663" cy="293663"/>
              </a:xfrm>
              <a:prstGeom prst="ellipse">
                <a:avLst/>
              </a:prstGeom>
              <a:solidFill>
                <a:srgbClr val="FF7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9" name="Image 8" descr="preencoded.png">
                <a:extLst>
                  <a:ext uri="{FF2B5EF4-FFF2-40B4-BE49-F238E27FC236}">
                    <a16:creationId xmlns:a16="http://schemas.microsoft.com/office/drawing/2014/main" id="{D79A6F29-943B-74E9-18D2-7E0D55E38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2455" y="2389405"/>
                <a:ext cx="228600" cy="304800"/>
              </a:xfrm>
              <a:prstGeom prst="rect">
                <a:avLst/>
              </a:prstGeom>
            </p:spPr>
          </p:pic>
        </p:grpSp>
        <p:sp>
          <p:nvSpPr>
            <p:cNvPr id="128" name="テキスト ボックス 25">
              <a:extLst>
                <a:ext uri="{FF2B5EF4-FFF2-40B4-BE49-F238E27FC236}">
                  <a16:creationId xmlns:a16="http://schemas.microsoft.com/office/drawing/2014/main" id="{E0BC5D0C-1AA4-62D8-E90E-7B0D60B3351D}"/>
                </a:ext>
              </a:extLst>
            </p:cNvPr>
            <p:cNvSpPr txBox="1"/>
            <p:nvPr/>
          </p:nvSpPr>
          <p:spPr>
            <a:xfrm>
              <a:off x="9254414" y="2528055"/>
              <a:ext cx="33778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400" b="1" dirty="0">
                  <a:solidFill>
                    <a:schemeClr val="accent5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後工程に流入し、製品全体に傷をもたらす。</a:t>
              </a:r>
              <a:endParaRPr lang="zh-TW" altLang="en-US" sz="1400" b="1" dirty="0">
                <a:solidFill>
                  <a:schemeClr val="accent5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270F18D1-F359-40E9-E3CC-CC8368695048}"/>
              </a:ext>
            </a:extLst>
          </p:cNvPr>
          <p:cNvGrpSpPr/>
          <p:nvPr/>
        </p:nvGrpSpPr>
        <p:grpSpPr>
          <a:xfrm>
            <a:off x="8285228" y="2788967"/>
            <a:ext cx="3785417" cy="338554"/>
            <a:chOff x="8963864" y="3024403"/>
            <a:chExt cx="3785417" cy="338554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87039D1-84DF-0408-C738-C6F1106E032F}"/>
                </a:ext>
              </a:extLst>
            </p:cNvPr>
            <p:cNvGrpSpPr/>
            <p:nvPr/>
          </p:nvGrpSpPr>
          <p:grpSpPr>
            <a:xfrm>
              <a:off x="8963864" y="3047646"/>
              <a:ext cx="293663" cy="304800"/>
              <a:chOff x="8806388" y="2003527"/>
              <a:chExt cx="293663" cy="304800"/>
            </a:xfrm>
          </p:grpSpPr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93F28284-C23C-5588-482C-1981236C8EE9}"/>
                  </a:ext>
                </a:extLst>
              </p:cNvPr>
              <p:cNvSpPr/>
              <p:nvPr/>
            </p:nvSpPr>
            <p:spPr>
              <a:xfrm>
                <a:off x="8806388" y="2009096"/>
                <a:ext cx="293663" cy="293663"/>
              </a:xfrm>
              <a:prstGeom prst="ellipse">
                <a:avLst/>
              </a:prstGeom>
              <a:solidFill>
                <a:srgbClr val="F50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7" name="Image 12" descr="preencoded.png">
                <a:extLst>
                  <a:ext uri="{FF2B5EF4-FFF2-40B4-BE49-F238E27FC236}">
                    <a16:creationId xmlns:a16="http://schemas.microsoft.com/office/drawing/2014/main" id="{73C7A403-AEAA-D1C0-F1C8-638BA469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38919" y="2003527"/>
                <a:ext cx="228600" cy="304800"/>
              </a:xfrm>
              <a:prstGeom prst="rect">
                <a:avLst/>
              </a:prstGeom>
            </p:spPr>
          </p:pic>
        </p:grpSp>
        <p:sp>
          <p:nvSpPr>
            <p:cNvPr id="129" name="テキスト ボックス 25">
              <a:extLst>
                <a:ext uri="{FF2B5EF4-FFF2-40B4-BE49-F238E27FC236}">
                  <a16:creationId xmlns:a16="http://schemas.microsoft.com/office/drawing/2014/main" id="{2A48A724-AB85-C1F3-A63E-849B1FE37E81}"/>
                </a:ext>
              </a:extLst>
            </p:cNvPr>
            <p:cNvSpPr txBox="1"/>
            <p:nvPr/>
          </p:nvSpPr>
          <p:spPr>
            <a:xfrm>
              <a:off x="9254414" y="3024403"/>
              <a:ext cx="349486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400" b="1" dirty="0">
                  <a:solidFill>
                    <a:schemeClr val="accent5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検出されないまま出荷され</a:t>
              </a:r>
              <a:r>
                <a:rPr lang="zh-TW" altLang="en-US" sz="1400" b="1" dirty="0">
                  <a:solidFill>
                    <a:schemeClr val="accent5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→</a:t>
              </a:r>
              <a:r>
                <a:rPr lang="ja-JP" altLang="en-US" sz="16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顧客クレーム</a:t>
              </a:r>
              <a:r>
                <a:rPr lang="zh-TW" altLang="en-US" sz="1600" b="1" dirty="0">
                  <a:solidFill>
                    <a:schemeClr val="accent5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。</a:t>
              </a:r>
            </a:p>
          </p:txBody>
        </p:sp>
      </p:grpSp>
      <p:grpSp>
        <p:nvGrpSpPr>
          <p:cNvPr id="184" name="群組 183">
            <a:extLst>
              <a:ext uri="{FF2B5EF4-FFF2-40B4-BE49-F238E27FC236}">
                <a16:creationId xmlns:a16="http://schemas.microsoft.com/office/drawing/2014/main" id="{E42DD548-5637-C60F-C085-C3379CCB7A05}"/>
              </a:ext>
            </a:extLst>
          </p:cNvPr>
          <p:cNvGrpSpPr/>
          <p:nvPr/>
        </p:nvGrpSpPr>
        <p:grpSpPr>
          <a:xfrm>
            <a:off x="8150839" y="3688019"/>
            <a:ext cx="3230822" cy="587937"/>
            <a:chOff x="8445080" y="3672380"/>
            <a:chExt cx="3230822" cy="587937"/>
          </a:xfrm>
        </p:grpSpPr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231E3256-31B9-D95C-FBB8-3F484DD13F98}"/>
                </a:ext>
              </a:extLst>
            </p:cNvPr>
            <p:cNvGrpSpPr/>
            <p:nvPr/>
          </p:nvGrpSpPr>
          <p:grpSpPr>
            <a:xfrm>
              <a:off x="8445080" y="3676373"/>
              <a:ext cx="583944" cy="583944"/>
              <a:chOff x="8689522" y="3676373"/>
              <a:chExt cx="583944" cy="583944"/>
            </a:xfrm>
          </p:grpSpPr>
          <p:pic>
            <p:nvPicPr>
              <p:cNvPr id="130" name="Image 6" descr="preencoded.png">
                <a:extLst>
                  <a:ext uri="{FF2B5EF4-FFF2-40B4-BE49-F238E27FC236}">
                    <a16:creationId xmlns:a16="http://schemas.microsoft.com/office/drawing/2014/main" id="{C3AE8D10-C440-07B2-8537-7404E4E15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89522" y="3676373"/>
                <a:ext cx="583944" cy="583944"/>
              </a:xfrm>
              <a:prstGeom prst="rect">
                <a:avLst/>
              </a:prstGeom>
            </p:spPr>
          </p:pic>
          <p:pic>
            <p:nvPicPr>
              <p:cNvPr id="135" name="圖形 134" descr="下降趨勢圖 以實心填滿">
                <a:extLst>
                  <a:ext uri="{FF2B5EF4-FFF2-40B4-BE49-F238E27FC236}">
                    <a16:creationId xmlns:a16="http://schemas.microsoft.com/office/drawing/2014/main" id="{2EE7F0E0-F519-47F4-F18A-A88F3CD9C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715672" y="3698604"/>
                <a:ext cx="532329" cy="532329"/>
              </a:xfrm>
              <a:prstGeom prst="rect">
                <a:avLst/>
              </a:prstGeom>
            </p:spPr>
          </p:pic>
        </p:grpSp>
        <p:sp>
          <p:nvSpPr>
            <p:cNvPr id="137" name="テキスト ボックス 25">
              <a:extLst>
                <a:ext uri="{FF2B5EF4-FFF2-40B4-BE49-F238E27FC236}">
                  <a16:creationId xmlns:a16="http://schemas.microsoft.com/office/drawing/2014/main" id="{51335C11-71E4-9F15-1FD1-59A5F65E0481}"/>
                </a:ext>
              </a:extLst>
            </p:cNvPr>
            <p:cNvSpPr txBox="1"/>
            <p:nvPr/>
          </p:nvSpPr>
          <p:spPr>
            <a:xfrm>
              <a:off x="9029024" y="3672380"/>
              <a:ext cx="2646878" cy="584775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lang="zh-TW" altLang="en-US" sz="3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深刻</a:t>
              </a:r>
              <a:r>
                <a:rPr lang="ja-JP" altLang="en-US" sz="3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な</a:t>
              </a:r>
              <a:r>
                <a:rPr lang="zh-TW" altLang="en-US" sz="3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結果：</a:t>
              </a:r>
              <a:endParaRPr kumimoji="1" lang="en-US" altLang="ja-JP" sz="3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95E9FF1C-2FAE-5FAE-A2DB-6E5999FC05C2}"/>
              </a:ext>
            </a:extLst>
          </p:cNvPr>
          <p:cNvGrpSpPr/>
          <p:nvPr/>
        </p:nvGrpSpPr>
        <p:grpSpPr>
          <a:xfrm>
            <a:off x="8285228" y="4347167"/>
            <a:ext cx="3474251" cy="400110"/>
            <a:chOff x="8751953" y="4331528"/>
            <a:chExt cx="3474251" cy="400110"/>
          </a:xfrm>
        </p:grpSpPr>
        <p:sp>
          <p:nvSpPr>
            <p:cNvPr id="150" name="テキスト ボックス 25">
              <a:extLst>
                <a:ext uri="{FF2B5EF4-FFF2-40B4-BE49-F238E27FC236}">
                  <a16:creationId xmlns:a16="http://schemas.microsoft.com/office/drawing/2014/main" id="{F7664A2D-DB08-A8C9-F5A8-315B81B9A83B}"/>
                </a:ext>
              </a:extLst>
            </p:cNvPr>
            <p:cNvSpPr txBox="1"/>
            <p:nvPr/>
          </p:nvSpPr>
          <p:spPr>
            <a:xfrm>
              <a:off x="9061555" y="4331528"/>
              <a:ext cx="316464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6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顧客の</a:t>
              </a:r>
              <a:r>
                <a:rPr lang="ja-JP" altLang="en-US" sz="20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信頼度が大幅に低下</a:t>
              </a:r>
              <a:r>
                <a:rPr lang="zh-TW" altLang="en-US" sz="16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。</a:t>
              </a:r>
            </a:p>
          </p:txBody>
        </p: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2EBD455-E0BB-5F8E-34B2-F8841E413920}"/>
                </a:ext>
              </a:extLst>
            </p:cNvPr>
            <p:cNvGrpSpPr/>
            <p:nvPr/>
          </p:nvGrpSpPr>
          <p:grpSpPr>
            <a:xfrm>
              <a:off x="8751953" y="4362022"/>
              <a:ext cx="293663" cy="316956"/>
              <a:chOff x="8751953" y="4362022"/>
              <a:chExt cx="293663" cy="316956"/>
            </a:xfrm>
          </p:grpSpPr>
          <p:sp>
            <p:nvSpPr>
              <p:cNvPr id="155" name="橢圓 154">
                <a:extLst>
                  <a:ext uri="{FF2B5EF4-FFF2-40B4-BE49-F238E27FC236}">
                    <a16:creationId xmlns:a16="http://schemas.microsoft.com/office/drawing/2014/main" id="{9C2AAB3F-1C8B-7A2C-4A15-A829AAA9E675}"/>
                  </a:ext>
                </a:extLst>
              </p:cNvPr>
              <p:cNvSpPr/>
              <p:nvPr/>
            </p:nvSpPr>
            <p:spPr>
              <a:xfrm>
                <a:off x="8751953" y="4385315"/>
                <a:ext cx="293663" cy="293663"/>
              </a:xfrm>
              <a:prstGeom prst="ellipse">
                <a:avLst/>
              </a:prstGeom>
              <a:solidFill>
                <a:srgbClr val="F50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57" name="Image 18" descr="preencoded.png">
                <a:extLst>
                  <a:ext uri="{FF2B5EF4-FFF2-40B4-BE49-F238E27FC236}">
                    <a16:creationId xmlns:a16="http://schemas.microsoft.com/office/drawing/2014/main" id="{13B0B291-C013-630F-E85D-697B9E9F2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83082" y="4362022"/>
                <a:ext cx="253008" cy="308010"/>
              </a:xfrm>
              <a:prstGeom prst="rect">
                <a:avLst/>
              </a:prstGeom>
            </p:spPr>
          </p:pic>
        </p:grpSp>
      </p:grp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D18A25BB-D592-878A-E4E0-F9E2BA20205B}"/>
              </a:ext>
            </a:extLst>
          </p:cNvPr>
          <p:cNvGrpSpPr/>
          <p:nvPr/>
        </p:nvGrpSpPr>
        <p:grpSpPr>
          <a:xfrm>
            <a:off x="8285228" y="4808218"/>
            <a:ext cx="3642566" cy="400110"/>
            <a:chOff x="8751953" y="4792579"/>
            <a:chExt cx="3642566" cy="400110"/>
          </a:xfrm>
        </p:grpSpPr>
        <p:sp>
          <p:nvSpPr>
            <p:cNvPr id="159" name="テキスト ボックス 25">
              <a:extLst>
                <a:ext uri="{FF2B5EF4-FFF2-40B4-BE49-F238E27FC236}">
                  <a16:creationId xmlns:a16="http://schemas.microsoft.com/office/drawing/2014/main" id="{2AD7D598-53A0-969A-5948-F290244D559C}"/>
                </a:ext>
              </a:extLst>
            </p:cNvPr>
            <p:cNvSpPr txBox="1"/>
            <p:nvPr/>
          </p:nvSpPr>
          <p:spPr>
            <a:xfrm>
              <a:off x="9061555" y="4792579"/>
              <a:ext cx="333296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6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企業</a:t>
              </a:r>
              <a:r>
                <a:rPr lang="ja-JP" altLang="en-US" sz="20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信用が深刻に損なわれる</a:t>
              </a:r>
              <a:r>
                <a:rPr lang="zh-TW" altLang="en-US" sz="16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。</a:t>
              </a:r>
            </a:p>
          </p:txBody>
        </p:sp>
        <p:grpSp>
          <p:nvGrpSpPr>
            <p:cNvPr id="171" name="群組 170">
              <a:extLst>
                <a:ext uri="{FF2B5EF4-FFF2-40B4-BE49-F238E27FC236}">
                  <a16:creationId xmlns:a16="http://schemas.microsoft.com/office/drawing/2014/main" id="{C0FFFFB3-E37E-F7BF-C353-ECEAAE432D76}"/>
                </a:ext>
              </a:extLst>
            </p:cNvPr>
            <p:cNvGrpSpPr/>
            <p:nvPr/>
          </p:nvGrpSpPr>
          <p:grpSpPr>
            <a:xfrm>
              <a:off x="8751953" y="4837076"/>
              <a:ext cx="293663" cy="329639"/>
              <a:chOff x="8751953" y="4837076"/>
              <a:chExt cx="293663" cy="329639"/>
            </a:xfrm>
          </p:grpSpPr>
          <p:sp>
            <p:nvSpPr>
              <p:cNvPr id="163" name="橢圓 162">
                <a:extLst>
                  <a:ext uri="{FF2B5EF4-FFF2-40B4-BE49-F238E27FC236}">
                    <a16:creationId xmlns:a16="http://schemas.microsoft.com/office/drawing/2014/main" id="{32A62FDC-7FB8-3536-A1D2-D7C1F8FFDF43}"/>
                  </a:ext>
                </a:extLst>
              </p:cNvPr>
              <p:cNvSpPr/>
              <p:nvPr/>
            </p:nvSpPr>
            <p:spPr>
              <a:xfrm>
                <a:off x="8751953" y="4844870"/>
                <a:ext cx="293663" cy="293663"/>
              </a:xfrm>
              <a:prstGeom prst="ellipse">
                <a:avLst/>
              </a:prstGeom>
              <a:solidFill>
                <a:srgbClr val="F50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65" name="Image 20" descr="preencoded.png">
                <a:extLst>
                  <a:ext uri="{FF2B5EF4-FFF2-40B4-BE49-F238E27FC236}">
                    <a16:creationId xmlns:a16="http://schemas.microsoft.com/office/drawing/2014/main" id="{1151D6B6-2851-9D68-DF20-D03DE25F8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9771" y="4837076"/>
                <a:ext cx="211911" cy="329639"/>
              </a:xfrm>
              <a:prstGeom prst="rect">
                <a:avLst/>
              </a:prstGeom>
            </p:spPr>
          </p:pic>
        </p:grpSp>
      </p:grpSp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140B4090-556B-BCAD-8ADA-5FFE842B226D}"/>
              </a:ext>
            </a:extLst>
          </p:cNvPr>
          <p:cNvGrpSpPr/>
          <p:nvPr/>
        </p:nvGrpSpPr>
        <p:grpSpPr>
          <a:xfrm>
            <a:off x="8285228" y="5268142"/>
            <a:ext cx="2998159" cy="400110"/>
            <a:chOff x="8751953" y="5252503"/>
            <a:chExt cx="2998159" cy="400110"/>
          </a:xfrm>
        </p:grpSpPr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8819CD41-9101-7AA4-D8DD-C55F66622DA4}"/>
                </a:ext>
              </a:extLst>
            </p:cNvPr>
            <p:cNvGrpSpPr/>
            <p:nvPr/>
          </p:nvGrpSpPr>
          <p:grpSpPr>
            <a:xfrm>
              <a:off x="8751953" y="5281053"/>
              <a:ext cx="293663" cy="329025"/>
              <a:chOff x="8751953" y="5281053"/>
              <a:chExt cx="293663" cy="329025"/>
            </a:xfrm>
          </p:grpSpPr>
          <p:sp>
            <p:nvSpPr>
              <p:cNvPr id="167" name="橢圓 166">
                <a:extLst>
                  <a:ext uri="{FF2B5EF4-FFF2-40B4-BE49-F238E27FC236}">
                    <a16:creationId xmlns:a16="http://schemas.microsoft.com/office/drawing/2014/main" id="{57A40BDD-761F-90D8-56BF-EE072464CDCE}"/>
                  </a:ext>
                </a:extLst>
              </p:cNvPr>
              <p:cNvSpPr/>
              <p:nvPr/>
            </p:nvSpPr>
            <p:spPr>
              <a:xfrm>
                <a:off x="8751953" y="5305727"/>
                <a:ext cx="293663" cy="293663"/>
              </a:xfrm>
              <a:prstGeom prst="ellipse">
                <a:avLst/>
              </a:prstGeom>
              <a:solidFill>
                <a:srgbClr val="F50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70" name="Image 22" descr="preencoded.png">
                <a:extLst>
                  <a:ext uri="{FF2B5EF4-FFF2-40B4-BE49-F238E27FC236}">
                    <a16:creationId xmlns:a16="http://schemas.microsoft.com/office/drawing/2014/main" id="{DE5B59FB-0BF7-0408-57E3-76F85E83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92043" y="5281053"/>
                <a:ext cx="211516" cy="329025"/>
              </a:xfrm>
              <a:prstGeom prst="rect">
                <a:avLst/>
              </a:prstGeom>
            </p:spPr>
          </p:pic>
        </p:grpSp>
        <p:sp>
          <p:nvSpPr>
            <p:cNvPr id="176" name="テキスト ボックス 25">
              <a:extLst>
                <a:ext uri="{FF2B5EF4-FFF2-40B4-BE49-F238E27FC236}">
                  <a16:creationId xmlns:a16="http://schemas.microsoft.com/office/drawing/2014/main" id="{C9B99108-58BD-B623-7DF3-01193BFF56B4}"/>
                </a:ext>
              </a:extLst>
            </p:cNvPr>
            <p:cNvSpPr txBox="1"/>
            <p:nvPr/>
          </p:nvSpPr>
          <p:spPr>
            <a:xfrm>
              <a:off x="9061555" y="5252503"/>
              <a:ext cx="268855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6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計り知れない</a:t>
              </a:r>
              <a:r>
                <a:rPr lang="zh-TW" altLang="en-US" sz="20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経済的損失</a:t>
              </a:r>
              <a:r>
                <a:rPr lang="zh-TW" altLang="en-US" sz="16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。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DF0A8A9-CF3C-E188-E9F4-BD366E434CC0}"/>
              </a:ext>
            </a:extLst>
          </p:cNvPr>
          <p:cNvGrpSpPr/>
          <p:nvPr/>
        </p:nvGrpSpPr>
        <p:grpSpPr>
          <a:xfrm>
            <a:off x="6023072" y="1746471"/>
            <a:ext cx="1952201" cy="3269807"/>
            <a:chOff x="7985933" y="1563904"/>
            <a:chExt cx="1952201" cy="3269807"/>
          </a:xfrm>
        </p:grpSpPr>
        <p:pic>
          <p:nvPicPr>
            <p:cNvPr id="179" name="圖片 178">
              <a:extLst>
                <a:ext uri="{FF2B5EF4-FFF2-40B4-BE49-F238E27FC236}">
                  <a16:creationId xmlns:a16="http://schemas.microsoft.com/office/drawing/2014/main" id="{EA7D08B4-DE6A-D18D-F73C-D47AF0F52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3" r="10424" b="2230"/>
            <a:stretch>
              <a:fillRect/>
            </a:stretch>
          </p:blipFill>
          <p:spPr>
            <a:xfrm>
              <a:off x="8099851" y="1563904"/>
              <a:ext cx="1652689" cy="3269807"/>
            </a:xfrm>
            <a:prstGeom prst="roundRect">
              <a:avLst>
                <a:gd name="adj" fmla="val 9226"/>
              </a:avLst>
            </a:prstGeom>
            <a:ln>
              <a:solidFill>
                <a:srgbClr val="FF0000"/>
              </a:solidFill>
            </a:ln>
            <a:effectLst>
              <a:outerShdw blurRad="25400" dist="50800" dir="2700000" algn="tl" rotWithShape="0">
                <a:prstClr val="black">
                  <a:alpha val="80000"/>
                </a:prstClr>
              </a:outerShdw>
            </a:effectLst>
          </p:spPr>
        </p:pic>
        <p:sp>
          <p:nvSpPr>
            <p:cNvPr id="3" name="テキスト ボックス 25">
              <a:extLst>
                <a:ext uri="{FF2B5EF4-FFF2-40B4-BE49-F238E27FC236}">
                  <a16:creationId xmlns:a16="http://schemas.microsoft.com/office/drawing/2014/main" id="{6861827B-33FF-B7CF-CB05-7B2D51065D66}"/>
                </a:ext>
              </a:extLst>
            </p:cNvPr>
            <p:cNvSpPr txBox="1"/>
            <p:nvPr/>
          </p:nvSpPr>
          <p:spPr>
            <a:xfrm>
              <a:off x="8009400" y="2124866"/>
              <a:ext cx="1928734" cy="89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600" b="1" dirty="0">
                  <a:solidFill>
                    <a:srgbClr val="FF0000"/>
                  </a:solidFill>
                  <a:effectLst>
                    <a:outerShdw blurRad="25400" dist="25400" dir="2700000" algn="tl" rotWithShape="0">
                      <a:srgbClr val="FFFF00">
                        <a:alpha val="90000"/>
                      </a:srgbClr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PL</a:t>
              </a:r>
              <a:r>
                <a:rPr lang="zh-TW" altLang="en-US" sz="2600" b="1" dirty="0">
                  <a:solidFill>
                    <a:srgbClr val="FF0000"/>
                  </a:solidFill>
                  <a:effectLst>
                    <a:outerShdw blurRad="25400" dist="25400" dir="2700000" algn="tl" rotWithShape="0">
                      <a:srgbClr val="FFFF00">
                        <a:alpha val="90000"/>
                      </a:srgbClr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內</a:t>
              </a:r>
              <a:endParaRPr lang="en-US" altLang="zh-TW" sz="2600" b="1" dirty="0">
                <a:solidFill>
                  <a:srgbClr val="FF0000"/>
                </a:solidFill>
                <a:effectLst>
                  <a:outerShdw blurRad="25400" dist="25400" dir="2700000" algn="tl" rotWithShape="0">
                    <a:srgbClr val="FFFF00">
                      <a:alpha val="90000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algn="ctr"/>
              <a:r>
                <a:rPr lang="zh-TW" altLang="en-US" sz="2600" b="1" dirty="0">
                  <a:solidFill>
                    <a:srgbClr val="FF0000"/>
                  </a:solidFill>
                  <a:effectLst>
                    <a:outerShdw blurRad="25400" dist="25400" dir="2700000" algn="tl" rotWithShape="0">
                      <a:srgbClr val="FFFF00">
                        <a:alpha val="90000"/>
                      </a:srgbClr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微細</a:t>
              </a:r>
              <a:r>
                <a:rPr lang="ja-JP" altLang="en-US" sz="2600" b="1" dirty="0">
                  <a:solidFill>
                    <a:srgbClr val="FF0000"/>
                  </a:solidFill>
                  <a:effectLst>
                    <a:outerShdw blurRad="25400" dist="25400" dir="2700000" algn="tl" rotWithShape="0">
                      <a:srgbClr val="FFFF00">
                        <a:alpha val="90000"/>
                      </a:srgbClr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な</a:t>
              </a:r>
              <a:r>
                <a:rPr lang="zh-TW" altLang="en-US" sz="2600" b="1" dirty="0">
                  <a:solidFill>
                    <a:srgbClr val="FF0000"/>
                  </a:solidFill>
                  <a:effectLst>
                    <a:outerShdw blurRad="25400" dist="25400" dir="2700000" algn="tl" rotWithShape="0">
                      <a:srgbClr val="FFFF00">
                        <a:alpha val="90000"/>
                      </a:srgbClr>
                    </a:outerShdw>
                  </a:effectLst>
                  <a:latin typeface="Meiryo UI" panose="020B0604030504040204" pitchFamily="34" charset="-128"/>
                  <a:ea typeface="Meiryo UI" panose="020B0604030504040204" pitchFamily="34" charset="-128"/>
                </a:rPr>
                <a:t>欠板 </a:t>
              </a:r>
              <a:endParaRPr kumimoji="1" lang="en-US" altLang="ja-JP" sz="2600" b="1" dirty="0">
                <a:solidFill>
                  <a:srgbClr val="FF0000"/>
                </a:solidFill>
                <a:effectLst>
                  <a:outerShdw blurRad="25400" dist="25400" dir="2700000" algn="tl" rotWithShape="0">
                    <a:srgbClr val="FFFF00">
                      <a:alpha val="90000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6" name="テキスト ボックス 25">
              <a:extLst>
                <a:ext uri="{FF2B5EF4-FFF2-40B4-BE49-F238E27FC236}">
                  <a16:creationId xmlns:a16="http://schemas.microsoft.com/office/drawing/2014/main" id="{AA171FD1-41ED-FD20-35A0-241E4ACFC07B}"/>
                </a:ext>
              </a:extLst>
            </p:cNvPr>
            <p:cNvSpPr txBox="1"/>
            <p:nvPr/>
          </p:nvSpPr>
          <p:spPr>
            <a:xfrm>
              <a:off x="7985933" y="1608274"/>
              <a:ext cx="110799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000" b="1" u="sng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指</a:t>
              </a:r>
              <a:r>
                <a:rPr lang="ja-JP" altLang="en-US" sz="2000" b="1" u="sng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サック</a:t>
              </a:r>
              <a:r>
                <a:rPr lang="zh-TW" altLang="en-US" sz="2000" b="1" u="sng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endParaRPr kumimoji="1" lang="en-US" altLang="ja-JP" sz="2000" b="1" u="sng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EE23C0C5-2CF9-BC18-561A-B3832664A9DA}"/>
                </a:ext>
              </a:extLst>
            </p:cNvPr>
            <p:cNvSpPr/>
            <p:nvPr/>
          </p:nvSpPr>
          <p:spPr>
            <a:xfrm>
              <a:off x="8823839" y="3188493"/>
              <a:ext cx="157162" cy="1340643"/>
            </a:xfrm>
            <a:custGeom>
              <a:avLst/>
              <a:gdLst>
                <a:gd name="connsiteX0" fmla="*/ 152400 w 154529"/>
                <a:gd name="connsiteY0" fmla="*/ 0 h 1295400"/>
                <a:gd name="connsiteX1" fmla="*/ 147638 w 154529"/>
                <a:gd name="connsiteY1" fmla="*/ 64294 h 1295400"/>
                <a:gd name="connsiteX2" fmla="*/ 95250 w 154529"/>
                <a:gd name="connsiteY2" fmla="*/ 216694 h 1295400"/>
                <a:gd name="connsiteX3" fmla="*/ 76200 w 154529"/>
                <a:gd name="connsiteY3" fmla="*/ 311944 h 1295400"/>
                <a:gd name="connsiteX4" fmla="*/ 0 w 154529"/>
                <a:gd name="connsiteY4" fmla="*/ 1295400 h 1295400"/>
                <a:gd name="connsiteX0" fmla="*/ 152400 w 152400"/>
                <a:gd name="connsiteY0" fmla="*/ 0 h 1295400"/>
                <a:gd name="connsiteX1" fmla="*/ 147638 w 152400"/>
                <a:gd name="connsiteY1" fmla="*/ 64294 h 1295400"/>
                <a:gd name="connsiteX2" fmla="*/ 95250 w 152400"/>
                <a:gd name="connsiteY2" fmla="*/ 216694 h 1295400"/>
                <a:gd name="connsiteX3" fmla="*/ 76200 w 152400"/>
                <a:gd name="connsiteY3" fmla="*/ 311944 h 1295400"/>
                <a:gd name="connsiteX4" fmla="*/ 0 w 152400"/>
                <a:gd name="connsiteY4" fmla="*/ 1295400 h 1295400"/>
                <a:gd name="connsiteX0" fmla="*/ 157162 w 157162"/>
                <a:gd name="connsiteY0" fmla="*/ 0 h 1340643"/>
                <a:gd name="connsiteX1" fmla="*/ 147638 w 157162"/>
                <a:gd name="connsiteY1" fmla="*/ 109537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7638 w 157162"/>
                <a:gd name="connsiteY1" fmla="*/ 109537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357187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407194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45257 w 157162"/>
                <a:gd name="connsiteY1" fmla="*/ 121443 h 1340643"/>
                <a:gd name="connsiteX2" fmla="*/ 95250 w 157162"/>
                <a:gd name="connsiteY2" fmla="*/ 261937 h 1340643"/>
                <a:gd name="connsiteX3" fmla="*/ 76200 w 157162"/>
                <a:gd name="connsiteY3" fmla="*/ 407194 h 1340643"/>
                <a:gd name="connsiteX4" fmla="*/ 0 w 157162"/>
                <a:gd name="connsiteY4" fmla="*/ 1340643 h 1340643"/>
                <a:gd name="connsiteX0" fmla="*/ 157162 w 157162"/>
                <a:gd name="connsiteY0" fmla="*/ 0 h 1340643"/>
                <a:gd name="connsiteX1" fmla="*/ 130970 w 157162"/>
                <a:gd name="connsiteY1" fmla="*/ 152399 h 1340643"/>
                <a:gd name="connsiteX2" fmla="*/ 95250 w 157162"/>
                <a:gd name="connsiteY2" fmla="*/ 261937 h 1340643"/>
                <a:gd name="connsiteX3" fmla="*/ 76200 w 157162"/>
                <a:gd name="connsiteY3" fmla="*/ 407194 h 1340643"/>
                <a:gd name="connsiteX4" fmla="*/ 0 w 157162"/>
                <a:gd name="connsiteY4" fmla="*/ 1340643 h 134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" h="1340643">
                  <a:moveTo>
                    <a:pt x="157162" y="0"/>
                  </a:moveTo>
                  <a:cubicBezTo>
                    <a:pt x="154780" y="59332"/>
                    <a:pt x="148433" y="115887"/>
                    <a:pt x="130970" y="152399"/>
                  </a:cubicBezTo>
                  <a:cubicBezTo>
                    <a:pt x="115888" y="212723"/>
                    <a:pt x="109140" y="198833"/>
                    <a:pt x="95250" y="261937"/>
                  </a:cubicBezTo>
                  <a:cubicBezTo>
                    <a:pt x="81359" y="327422"/>
                    <a:pt x="87313" y="313135"/>
                    <a:pt x="76200" y="407194"/>
                  </a:cubicBezTo>
                  <a:cubicBezTo>
                    <a:pt x="60325" y="586978"/>
                    <a:pt x="30162" y="938807"/>
                    <a:pt x="0" y="1340643"/>
                  </a:cubicBezTo>
                </a:path>
              </a:pathLst>
            </a:custGeom>
            <a:noFill/>
            <a:ln w="28575" cap="rnd">
              <a:solidFill>
                <a:srgbClr val="7030A0">
                  <a:alpha val="8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B0BA81A6-EEE9-E19D-5CCD-189C2136AAE0}"/>
                </a:ext>
              </a:extLst>
            </p:cNvPr>
            <p:cNvSpPr/>
            <p:nvPr/>
          </p:nvSpPr>
          <p:spPr>
            <a:xfrm flipV="1">
              <a:off x="8931777" y="2957888"/>
              <a:ext cx="128587" cy="11085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FFFD868-504F-2948-B205-FBFD28FAC41F}"/>
                </a:ext>
              </a:extLst>
            </p:cNvPr>
            <p:cNvSpPr/>
            <p:nvPr/>
          </p:nvSpPr>
          <p:spPr>
            <a:xfrm flipV="1">
              <a:off x="8931777" y="3049177"/>
              <a:ext cx="128587" cy="11085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80" name="矩形: 圓角 179">
              <a:extLst>
                <a:ext uri="{FF2B5EF4-FFF2-40B4-BE49-F238E27FC236}">
                  <a16:creationId xmlns:a16="http://schemas.microsoft.com/office/drawing/2014/main" id="{76C10C8B-2CD9-1412-A99F-A5E46E2FFC33}"/>
                </a:ext>
              </a:extLst>
            </p:cNvPr>
            <p:cNvSpPr/>
            <p:nvPr/>
          </p:nvSpPr>
          <p:spPr>
            <a:xfrm rot="273640">
              <a:off x="8753765" y="3173303"/>
              <a:ext cx="302334" cy="1440196"/>
            </a:xfrm>
            <a:prstGeom prst="roundRect">
              <a:avLst>
                <a:gd name="adj" fmla="val 12806"/>
              </a:avLst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66">
                <a:solidFill>
                  <a:srgbClr val="404040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06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B0BC1-A0E9-50DB-C557-95902C32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7C75E7F-6E8B-152E-10C0-1DA6F97FDCF7}"/>
              </a:ext>
            </a:extLst>
          </p:cNvPr>
          <p:cNvSpPr/>
          <p:nvPr/>
        </p:nvSpPr>
        <p:spPr>
          <a:xfrm>
            <a:off x="8356337" y="1347787"/>
            <a:ext cx="4395788" cy="4162425"/>
          </a:xfrm>
          <a:prstGeom prst="roundRect">
            <a:avLst>
              <a:gd name="adj" fmla="val 5683"/>
            </a:avLst>
          </a:prstGeom>
          <a:solidFill>
            <a:srgbClr val="BBDBFF">
              <a:alpha val="30196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66B2EF3-7F87-ECFD-AE56-0D86C5362D9D}"/>
              </a:ext>
            </a:extLst>
          </p:cNvPr>
          <p:cNvSpPr/>
          <p:nvPr/>
        </p:nvSpPr>
        <p:spPr>
          <a:xfrm>
            <a:off x="-560123" y="1347787"/>
            <a:ext cx="4395788" cy="4162425"/>
          </a:xfrm>
          <a:prstGeom prst="roundRect">
            <a:avLst>
              <a:gd name="adj" fmla="val 5683"/>
            </a:avLst>
          </a:prstGeom>
          <a:solidFill>
            <a:srgbClr val="BBDBFF">
              <a:alpha val="30196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BDD6AF-62D6-89C6-30E8-AF810BB8CDA5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9509334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目標設定：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なぜ「無人化」に挑戦する必要があるのか？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AFBDE76-B112-EBA7-3039-982866612ABC}"/>
              </a:ext>
            </a:extLst>
          </p:cNvPr>
          <p:cNvGrpSpPr/>
          <p:nvPr/>
        </p:nvGrpSpPr>
        <p:grpSpPr>
          <a:xfrm>
            <a:off x="8634699" y="1602313"/>
            <a:ext cx="3450033" cy="1316159"/>
            <a:chOff x="8508711" y="1702326"/>
            <a:chExt cx="3450033" cy="1316159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BBEEA111-1F95-D868-3440-C7324E2ACC6F}"/>
                </a:ext>
              </a:extLst>
            </p:cNvPr>
            <p:cNvGrpSpPr/>
            <p:nvPr/>
          </p:nvGrpSpPr>
          <p:grpSpPr>
            <a:xfrm>
              <a:off x="8508711" y="1702326"/>
              <a:ext cx="3049282" cy="642493"/>
              <a:chOff x="9047033" y="1457692"/>
              <a:chExt cx="3049282" cy="642493"/>
            </a:xfrm>
          </p:grpSpPr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A0382376-CA00-11D5-8280-60D2A746B493}"/>
                  </a:ext>
                </a:extLst>
              </p:cNvPr>
              <p:cNvGrpSpPr/>
              <p:nvPr/>
            </p:nvGrpSpPr>
            <p:grpSpPr>
              <a:xfrm>
                <a:off x="9047033" y="1457692"/>
                <a:ext cx="583944" cy="642493"/>
                <a:chOff x="381000" y="1148416"/>
                <a:chExt cx="381000" cy="419201"/>
              </a:xfrm>
            </p:grpSpPr>
            <p:pic>
              <p:nvPicPr>
                <p:cNvPr id="31" name="Image 6" descr="preencoded.png">
                  <a:extLst>
                    <a:ext uri="{FF2B5EF4-FFF2-40B4-BE49-F238E27FC236}">
                      <a16:creationId xmlns:a16="http://schemas.microsoft.com/office/drawing/2014/main" id="{3076C996-0F2F-5BCB-3C92-7DCA26886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5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00" y="1181100"/>
                  <a:ext cx="381000" cy="381000"/>
                </a:xfrm>
                <a:prstGeom prst="rect">
                  <a:avLst/>
                </a:prstGeom>
              </p:spPr>
            </p:pic>
            <p:pic>
              <p:nvPicPr>
                <p:cNvPr id="32" name="Image 7" descr="preencoded.png">
                  <a:extLst>
                    <a:ext uri="{FF2B5EF4-FFF2-40B4-BE49-F238E27FC236}">
                      <a16:creationId xmlns:a16="http://schemas.microsoft.com/office/drawing/2014/main" id="{E105F0DD-C6D0-28DC-C326-3033B3126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510" y="1148416"/>
                  <a:ext cx="299429" cy="419201"/>
                </a:xfrm>
                <a:prstGeom prst="rect">
                  <a:avLst/>
                </a:prstGeom>
              </p:spPr>
            </p:pic>
          </p:grpSp>
          <p:sp>
            <p:nvSpPr>
              <p:cNvPr id="34" name="テキスト ボックス 25">
                <a:extLst>
                  <a:ext uri="{FF2B5EF4-FFF2-40B4-BE49-F238E27FC236}">
                    <a16:creationId xmlns:a16="http://schemas.microsoft.com/office/drawing/2014/main" id="{5CF70CF6-3921-8F79-D612-58681487F873}"/>
                  </a:ext>
                </a:extLst>
              </p:cNvPr>
              <p:cNvSpPr txBox="1"/>
              <p:nvPr/>
            </p:nvSpPr>
            <p:spPr>
              <a:xfrm>
                <a:off x="9725153" y="1507785"/>
                <a:ext cx="2371162" cy="584775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品質</a:t>
                </a:r>
                <a:r>
                  <a:rPr lang="ja-JP" altLang="en-US" sz="32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リスク</a:t>
                </a:r>
                <a:r>
                  <a:rPr lang="zh-TW" altLang="en-US" sz="32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：</a:t>
                </a:r>
                <a:endParaRPr kumimoji="1" lang="en-US" altLang="ja-JP" sz="3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C46E5A6C-9A6B-7841-9A8B-183FF0061487}"/>
                </a:ext>
              </a:extLst>
            </p:cNvPr>
            <p:cNvGrpSpPr/>
            <p:nvPr/>
          </p:nvGrpSpPr>
          <p:grpSpPr>
            <a:xfrm>
              <a:off x="8798992" y="2403089"/>
              <a:ext cx="3159752" cy="615396"/>
              <a:chOff x="9142573" y="5494738"/>
              <a:chExt cx="3159752" cy="615396"/>
            </a:xfrm>
          </p:grpSpPr>
          <p:pic>
            <p:nvPicPr>
              <p:cNvPr id="45" name="Image 31" descr="preencoded.png">
                <a:extLst>
                  <a:ext uri="{FF2B5EF4-FFF2-40B4-BE49-F238E27FC236}">
                    <a16:creationId xmlns:a16="http://schemas.microsoft.com/office/drawing/2014/main" id="{BF69856A-C9C4-E15D-A471-2CE54289F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142573" y="5494738"/>
                <a:ext cx="293663" cy="411129"/>
              </a:xfrm>
              <a:prstGeom prst="rect">
                <a:avLst/>
              </a:prstGeom>
            </p:spPr>
          </p:pic>
          <p:sp>
            <p:nvSpPr>
              <p:cNvPr id="47" name="テキスト ボックス 25">
                <a:extLst>
                  <a:ext uri="{FF2B5EF4-FFF2-40B4-BE49-F238E27FC236}">
                    <a16:creationId xmlns:a16="http://schemas.microsoft.com/office/drawing/2014/main" id="{0CB0852C-2DAE-A0E4-D94D-4FB056F7B751}"/>
                  </a:ext>
                </a:extLst>
              </p:cNvPr>
              <p:cNvSpPr txBox="1"/>
              <p:nvPr/>
            </p:nvSpPr>
            <p:spPr>
              <a:xfrm>
                <a:off x="9530412" y="5525359"/>
                <a:ext cx="2771913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600" b="1" dirty="0">
                    <a:solidFill>
                      <a:schemeClr val="accent5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品質リスクの増加は、直接的に</a:t>
                </a:r>
                <a:endParaRPr lang="en-US" altLang="ja-JP" sz="1600" b="1" dirty="0">
                  <a:solidFill>
                    <a:schemeClr val="accent5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  <a:p>
                <a:r>
                  <a:rPr lang="ja-JP" altLang="en-US" sz="1600" b="1" dirty="0">
                    <a:solidFill>
                      <a:schemeClr val="accent5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顧客信頼度の低下を招く</a:t>
                </a:r>
                <a:r>
                  <a:rPr lang="zh-TW" altLang="en-US" sz="1600" b="1" dirty="0">
                    <a:solidFill>
                      <a:schemeClr val="accent5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。</a:t>
                </a:r>
                <a:endParaRPr lang="en-US" altLang="zh-TW" sz="1600" b="1" dirty="0">
                  <a:solidFill>
                    <a:schemeClr val="accent5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48F760A3-766D-E556-C3B3-0313B566B3FD}"/>
              </a:ext>
            </a:extLst>
          </p:cNvPr>
          <p:cNvGrpSpPr/>
          <p:nvPr/>
        </p:nvGrpSpPr>
        <p:grpSpPr>
          <a:xfrm>
            <a:off x="60590" y="1551204"/>
            <a:ext cx="3828702" cy="1457097"/>
            <a:chOff x="849304" y="3026773"/>
            <a:chExt cx="3828702" cy="1457097"/>
          </a:xfrm>
        </p:grpSpPr>
        <p:sp>
          <p:nvSpPr>
            <p:cNvPr id="38" name="テキスト ボックス 25">
              <a:extLst>
                <a:ext uri="{FF2B5EF4-FFF2-40B4-BE49-F238E27FC236}">
                  <a16:creationId xmlns:a16="http://schemas.microsoft.com/office/drawing/2014/main" id="{D1321ED0-05BF-7034-943A-5437E61E184D}"/>
                </a:ext>
              </a:extLst>
            </p:cNvPr>
            <p:cNvSpPr txBox="1"/>
            <p:nvPr/>
          </p:nvSpPr>
          <p:spPr>
            <a:xfrm>
              <a:off x="1173520" y="3775984"/>
              <a:ext cx="350448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年間で少なくとも</a:t>
              </a:r>
              <a:r>
                <a:rPr lang="en-US" altLang="ja-JP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2,256</a:t>
              </a:r>
              <a:r>
                <a:rPr lang="ja-JP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時間を投入し、</a:t>
              </a:r>
              <a:endParaRPr lang="en-US" altLang="ja-JP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lang="zh-TW" altLang="en-US" sz="1600" b="1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人件費</a:t>
              </a:r>
              <a:r>
                <a:rPr lang="ja-JP" altLang="en-US" sz="1600" b="1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は</a:t>
              </a:r>
              <a:r>
                <a:rPr lang="zh-TW" altLang="en-US" sz="1600" b="1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altLang="zh-TW" sz="2400" b="1" u="sng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225</a:t>
              </a:r>
              <a:r>
                <a:rPr lang="zh-TW" altLang="en-US" sz="2400" b="1" u="sng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萬</a:t>
              </a:r>
              <a:r>
                <a:rPr lang="zh-TW" altLang="en-US" sz="1600" b="1" u="sng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altLang="zh-TW" sz="2000" b="1" u="sng" dirty="0">
                  <a:solidFill>
                    <a:srgbClr val="FF66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NTD</a:t>
              </a:r>
              <a:endParaRPr lang="zh-TW" altLang="en-US" sz="1600" b="1" u="sng" dirty="0">
                <a:solidFill>
                  <a:srgbClr val="FF66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702F0AA5-0B2E-CD8E-8AC1-3AFD73B85801}"/>
                </a:ext>
              </a:extLst>
            </p:cNvPr>
            <p:cNvGrpSpPr/>
            <p:nvPr/>
          </p:nvGrpSpPr>
          <p:grpSpPr>
            <a:xfrm>
              <a:off x="849304" y="3026773"/>
              <a:ext cx="3776806" cy="733823"/>
              <a:chOff x="849304" y="1550363"/>
              <a:chExt cx="3776806" cy="733823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4C997CAE-9B99-8901-790D-58DDB469A7E6}"/>
                  </a:ext>
                </a:extLst>
              </p:cNvPr>
              <p:cNvGrpSpPr/>
              <p:nvPr/>
            </p:nvGrpSpPr>
            <p:grpSpPr>
              <a:xfrm>
                <a:off x="849304" y="1550363"/>
                <a:ext cx="3184487" cy="695852"/>
                <a:chOff x="8878334" y="3128251"/>
                <a:chExt cx="3184487" cy="695852"/>
              </a:xfrm>
            </p:grpSpPr>
            <p:sp>
              <p:nvSpPr>
                <p:cNvPr id="42" name="テキスト ボックス 25">
                  <a:extLst>
                    <a:ext uri="{FF2B5EF4-FFF2-40B4-BE49-F238E27FC236}">
                      <a16:creationId xmlns:a16="http://schemas.microsoft.com/office/drawing/2014/main" id="{11F31470-0DB5-F7EF-ECC9-4525FD3D39A9}"/>
                    </a:ext>
                  </a:extLst>
                </p:cNvPr>
                <p:cNvSpPr txBox="1"/>
                <p:nvPr/>
              </p:nvSpPr>
              <p:spPr>
                <a:xfrm>
                  <a:off x="9723719" y="3128251"/>
                  <a:ext cx="2339102" cy="52322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zh-TW" altLang="en-US" sz="2800" b="1" dirty="0">
                      <a:solidFill>
                        <a:srgbClr val="FF6600"/>
                      </a:solidFill>
                      <a:latin typeface="Meiryo UI" panose="020B0604030504040204" pitchFamily="34" charset="-128"/>
                      <a:ea typeface="Meiryo UI" panose="020B0604030504040204" pitchFamily="34" charset="-128"/>
                    </a:rPr>
                    <a:t>人件費負担：</a:t>
                  </a:r>
                  <a:endParaRPr kumimoji="1" lang="en-US" altLang="ja-JP" sz="2800" b="1" dirty="0">
                    <a:solidFill>
                      <a:srgbClr val="FF66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endParaRPr>
                </a:p>
              </p:txBody>
            </p:sp>
            <p:pic>
              <p:nvPicPr>
                <p:cNvPr id="43" name="圖形 42" descr="美元 以實心填滿">
                  <a:extLst>
                    <a:ext uri="{FF2B5EF4-FFF2-40B4-BE49-F238E27FC236}">
                      <a16:creationId xmlns:a16="http://schemas.microsoft.com/office/drawing/2014/main" id="{AA709027-4F67-A51E-4C16-0524435A6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8334" y="3181610"/>
                  <a:ext cx="1070876" cy="642493"/>
                </a:xfrm>
                <a:prstGeom prst="rect">
                  <a:avLst/>
                </a:prstGeom>
              </p:spPr>
            </p:pic>
          </p:grpSp>
          <p:sp>
            <p:nvSpPr>
              <p:cNvPr id="53" name="テキスト ボックス 25">
                <a:extLst>
                  <a:ext uri="{FF2B5EF4-FFF2-40B4-BE49-F238E27FC236}">
                    <a16:creationId xmlns:a16="http://schemas.microsoft.com/office/drawing/2014/main" id="{977268D7-8AC4-CC7E-3243-AF79B9EBDF02}"/>
                  </a:ext>
                </a:extLst>
              </p:cNvPr>
              <p:cNvSpPr txBox="1"/>
              <p:nvPr/>
            </p:nvSpPr>
            <p:spPr>
              <a:xfrm>
                <a:off x="1573672" y="1976409"/>
                <a:ext cx="3052438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(</a:t>
                </a:r>
                <a:r>
                  <a:rPr lang="en-US" altLang="ja-JP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2024</a:t>
                </a:r>
                <a:r>
                  <a:rPr lang="ja-JP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年の採板日数に基づいて計算</a:t>
                </a:r>
                <a:r>
                  <a:rPr lang="en-US" altLang="zh-TW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)</a:t>
                </a:r>
              </a:p>
            </p:txBody>
          </p:sp>
        </p:grpSp>
      </p:grpSp>
      <p:pic>
        <p:nvPicPr>
          <p:cNvPr id="60" name="圖片 59">
            <a:extLst>
              <a:ext uri="{FF2B5EF4-FFF2-40B4-BE49-F238E27FC236}">
                <a16:creationId xmlns:a16="http://schemas.microsoft.com/office/drawing/2014/main" id="{096AAC3E-16D9-8D35-77DD-67E61A8253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3" y="2942475"/>
            <a:ext cx="2916948" cy="2428341"/>
          </a:xfrm>
          <a:prstGeom prst="rect">
            <a:avLst/>
          </a:prstGeom>
        </p:spPr>
      </p:pic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64BF32AB-DAE5-B5BA-40B6-4F36EB7CA112}"/>
              </a:ext>
            </a:extLst>
          </p:cNvPr>
          <p:cNvGrpSpPr/>
          <p:nvPr/>
        </p:nvGrpSpPr>
        <p:grpSpPr>
          <a:xfrm>
            <a:off x="9223365" y="3726229"/>
            <a:ext cx="1538563" cy="1642437"/>
            <a:chOff x="4756806" y="2232061"/>
            <a:chExt cx="1538563" cy="1642437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3D6D251-1EB4-8036-984B-DAC6773D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55783" y="2232061"/>
              <a:ext cx="940609" cy="1208472"/>
            </a:xfrm>
            <a:prstGeom prst="rect">
              <a:avLst/>
            </a:prstGeom>
          </p:spPr>
        </p:pic>
        <p:sp>
          <p:nvSpPr>
            <p:cNvPr id="103" name="テキスト ボックス 25">
              <a:extLst>
                <a:ext uri="{FF2B5EF4-FFF2-40B4-BE49-F238E27FC236}">
                  <a16:creationId xmlns:a16="http://schemas.microsoft.com/office/drawing/2014/main" id="{B5250E86-3D45-2130-7DCC-55677276B4DE}"/>
                </a:ext>
              </a:extLst>
            </p:cNvPr>
            <p:cNvSpPr txBox="1"/>
            <p:nvPr/>
          </p:nvSpPr>
          <p:spPr>
            <a:xfrm>
              <a:off x="4756806" y="3351278"/>
              <a:ext cx="153856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BAE0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DLaM Display" panose="020F0502020204030204" pitchFamily="2" charset="0"/>
                </a:rPr>
                <a:t>QULITY</a:t>
              </a: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77308F89-2749-A20C-79AA-A24F3E5BE5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66" y="3141988"/>
            <a:ext cx="3071401" cy="1223853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DCB35887-C0BD-3C44-0F07-3E929161A703}"/>
              </a:ext>
            </a:extLst>
          </p:cNvPr>
          <p:cNvGrpSpPr/>
          <p:nvPr/>
        </p:nvGrpSpPr>
        <p:grpSpPr>
          <a:xfrm>
            <a:off x="4926228" y="2024874"/>
            <a:ext cx="2339544" cy="2263991"/>
            <a:chOff x="244906" y="2101850"/>
            <a:chExt cx="2339544" cy="226399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142F675-5958-B71C-C409-F691BC2CD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44906" y="2101850"/>
              <a:ext cx="2339544" cy="2263991"/>
            </a:xfrm>
            <a:prstGeom prst="roundRect">
              <a:avLst>
                <a:gd name="adj" fmla="val 3064"/>
              </a:avLst>
            </a:prstGeom>
          </p:spPr>
        </p:pic>
        <p:sp>
          <p:nvSpPr>
            <p:cNvPr id="16" name="テキスト ボックス 25">
              <a:extLst>
                <a:ext uri="{FF2B5EF4-FFF2-40B4-BE49-F238E27FC236}">
                  <a16:creationId xmlns:a16="http://schemas.microsoft.com/office/drawing/2014/main" id="{F00AAA83-03CE-C9AD-1875-0DF0BE171C30}"/>
                </a:ext>
              </a:extLst>
            </p:cNvPr>
            <p:cNvSpPr txBox="1"/>
            <p:nvPr/>
          </p:nvSpPr>
          <p:spPr>
            <a:xfrm>
              <a:off x="296744" y="3873155"/>
              <a:ext cx="2235869" cy="430887"/>
            </a:xfrm>
            <a:prstGeom prst="rect">
              <a:avLst/>
            </a:prstGeom>
            <a:solidFill>
              <a:srgbClr val="0877D0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20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AUTOMATION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FD826ED-D395-26A3-BE7B-7F680D1F877E}"/>
              </a:ext>
            </a:extLst>
          </p:cNvPr>
          <p:cNvGrpSpPr/>
          <p:nvPr/>
        </p:nvGrpSpPr>
        <p:grpSpPr>
          <a:xfrm>
            <a:off x="3545958" y="2718985"/>
            <a:ext cx="1117855" cy="812605"/>
            <a:chOff x="3492909" y="2363541"/>
            <a:chExt cx="1117855" cy="81260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半框架 18">
              <a:extLst>
                <a:ext uri="{FF2B5EF4-FFF2-40B4-BE49-F238E27FC236}">
                  <a16:creationId xmlns:a16="http://schemas.microsoft.com/office/drawing/2014/main" id="{66FF1835-B315-31D8-0A51-C3683AFFF94A}"/>
                </a:ext>
              </a:extLst>
            </p:cNvPr>
            <p:cNvSpPr/>
            <p:nvPr/>
          </p:nvSpPr>
          <p:spPr>
            <a:xfrm rot="8110471">
              <a:off x="3492909" y="2363541"/>
              <a:ext cx="812605" cy="812605"/>
            </a:xfrm>
            <a:prstGeom prst="halfFrame">
              <a:avLst>
                <a:gd name="adj1" fmla="val 17237"/>
                <a:gd name="adj2" fmla="val 17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0" name="半框架 19">
              <a:extLst>
                <a:ext uri="{FF2B5EF4-FFF2-40B4-BE49-F238E27FC236}">
                  <a16:creationId xmlns:a16="http://schemas.microsoft.com/office/drawing/2014/main" id="{B9540ECD-ADA2-0C5F-31D4-4559BD28676C}"/>
                </a:ext>
              </a:extLst>
            </p:cNvPr>
            <p:cNvSpPr/>
            <p:nvPr/>
          </p:nvSpPr>
          <p:spPr>
            <a:xfrm rot="8110471">
              <a:off x="3798159" y="2363541"/>
              <a:ext cx="812605" cy="812605"/>
            </a:xfrm>
            <a:prstGeom prst="halfFrame">
              <a:avLst>
                <a:gd name="adj1" fmla="val 17237"/>
                <a:gd name="adj2" fmla="val 17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04A1538-CB8E-DB66-67BA-8E10C5D109A6}"/>
              </a:ext>
            </a:extLst>
          </p:cNvPr>
          <p:cNvGrpSpPr/>
          <p:nvPr/>
        </p:nvGrpSpPr>
        <p:grpSpPr>
          <a:xfrm flipH="1">
            <a:off x="7538349" y="2718985"/>
            <a:ext cx="1117855" cy="812605"/>
            <a:chOff x="3492909" y="2363541"/>
            <a:chExt cx="1117855" cy="81260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4" name="半框架 23">
              <a:extLst>
                <a:ext uri="{FF2B5EF4-FFF2-40B4-BE49-F238E27FC236}">
                  <a16:creationId xmlns:a16="http://schemas.microsoft.com/office/drawing/2014/main" id="{956BC926-2384-011B-8958-0B08437A1085}"/>
                </a:ext>
              </a:extLst>
            </p:cNvPr>
            <p:cNvSpPr/>
            <p:nvPr/>
          </p:nvSpPr>
          <p:spPr>
            <a:xfrm rot="8110471">
              <a:off x="3492909" y="2363541"/>
              <a:ext cx="812605" cy="812605"/>
            </a:xfrm>
            <a:prstGeom prst="halfFrame">
              <a:avLst>
                <a:gd name="adj1" fmla="val 17237"/>
                <a:gd name="adj2" fmla="val 17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5" name="半框架 24">
              <a:extLst>
                <a:ext uri="{FF2B5EF4-FFF2-40B4-BE49-F238E27FC236}">
                  <a16:creationId xmlns:a16="http://schemas.microsoft.com/office/drawing/2014/main" id="{7F9550AB-C259-EC86-EB58-1233F0C1D935}"/>
                </a:ext>
              </a:extLst>
            </p:cNvPr>
            <p:cNvSpPr/>
            <p:nvPr/>
          </p:nvSpPr>
          <p:spPr>
            <a:xfrm rot="8110471">
              <a:off x="3798159" y="2363541"/>
              <a:ext cx="812605" cy="812605"/>
            </a:xfrm>
            <a:prstGeom prst="halfFrame">
              <a:avLst>
                <a:gd name="adj1" fmla="val 17237"/>
                <a:gd name="adj2" fmla="val 175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C31C589-4F91-0AB9-C42F-E311B697BAB8}"/>
              </a:ext>
            </a:extLst>
          </p:cNvPr>
          <p:cNvSpPr txBox="1"/>
          <p:nvPr/>
        </p:nvSpPr>
        <p:spPr>
          <a:xfrm>
            <a:off x="5041867" y="1032542"/>
            <a:ext cx="2108269" cy="101566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kumimoji="1" lang="zh-TW" altLang="en-US" sz="30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欠板</a:t>
            </a:r>
            <a:r>
              <a:rPr kumimoji="1" lang="ja-JP" altLang="en-US" sz="30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検測</a:t>
            </a:r>
            <a:endParaRPr kumimoji="1" lang="en-US" altLang="zh-TW" sz="30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kumimoji="1" lang="zh-TW" altLang="en-US" sz="30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完全自動化</a:t>
            </a:r>
            <a:endParaRPr kumimoji="1" lang="en-US" altLang="ja-JP" sz="30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B337E5E-ED59-8698-9190-7BDEFE832DD1}"/>
              </a:ext>
            </a:extLst>
          </p:cNvPr>
          <p:cNvGrpSpPr/>
          <p:nvPr/>
        </p:nvGrpSpPr>
        <p:grpSpPr>
          <a:xfrm>
            <a:off x="5772239" y="4065993"/>
            <a:ext cx="647523" cy="926924"/>
            <a:chOff x="5772239" y="4097944"/>
            <a:chExt cx="647523" cy="926924"/>
          </a:xfrm>
          <a:solidFill>
            <a:srgbClr val="FFFF00"/>
          </a:solidFill>
        </p:grpSpPr>
        <p:sp>
          <p:nvSpPr>
            <p:cNvPr id="29" name="半框架 28">
              <a:extLst>
                <a:ext uri="{FF2B5EF4-FFF2-40B4-BE49-F238E27FC236}">
                  <a16:creationId xmlns:a16="http://schemas.microsoft.com/office/drawing/2014/main" id="{E8973F08-5C50-6E31-6D1D-D9CE6F7C24BF}"/>
                </a:ext>
              </a:extLst>
            </p:cNvPr>
            <p:cNvSpPr/>
            <p:nvPr/>
          </p:nvSpPr>
          <p:spPr>
            <a:xfrm rot="8089529" flipH="1">
              <a:off x="5772239" y="4377345"/>
              <a:ext cx="647523" cy="647523"/>
            </a:xfrm>
            <a:prstGeom prst="halfFrame">
              <a:avLst>
                <a:gd name="adj1" fmla="val 22083"/>
                <a:gd name="adj2" fmla="val 22731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0" name="半框架 29">
              <a:extLst>
                <a:ext uri="{FF2B5EF4-FFF2-40B4-BE49-F238E27FC236}">
                  <a16:creationId xmlns:a16="http://schemas.microsoft.com/office/drawing/2014/main" id="{BB7940BF-94B5-4B98-79B0-6E38E28B3409}"/>
                </a:ext>
              </a:extLst>
            </p:cNvPr>
            <p:cNvSpPr/>
            <p:nvPr/>
          </p:nvSpPr>
          <p:spPr>
            <a:xfrm rot="8089529" flipH="1">
              <a:off x="5772239" y="4097944"/>
              <a:ext cx="647523" cy="647523"/>
            </a:xfrm>
            <a:prstGeom prst="halfFrame">
              <a:avLst>
                <a:gd name="adj1" fmla="val 22083"/>
                <a:gd name="adj2" fmla="val 22731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41" name="テキスト ボックス 25">
            <a:extLst>
              <a:ext uri="{FF2B5EF4-FFF2-40B4-BE49-F238E27FC236}">
                <a16:creationId xmlns:a16="http://schemas.microsoft.com/office/drawing/2014/main" id="{277EA492-21A5-73CE-A888-BABD26CE2C06}"/>
              </a:ext>
            </a:extLst>
          </p:cNvPr>
          <p:cNvSpPr txBox="1"/>
          <p:nvPr/>
        </p:nvSpPr>
        <p:spPr>
          <a:xfrm>
            <a:off x="3952260" y="5210175"/>
            <a:ext cx="4286578" cy="466268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kumimoji="1" lang="zh-TW" altLang="en-US" sz="2900" b="1" u="sng" dirty="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目標：人工監</a:t>
            </a:r>
            <a:r>
              <a:rPr kumimoji="1" lang="ja-JP" altLang="en-US" sz="2900" b="1" u="sng" dirty="0">
                <a:solidFill>
                  <a:srgbClr val="FF0000"/>
                </a:solidFill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視の完全代替</a:t>
            </a:r>
            <a:endParaRPr kumimoji="1" lang="en-US" altLang="ja-JP" sz="2900" b="1" u="sng" dirty="0">
              <a:solidFill>
                <a:srgbClr val="FF0000"/>
              </a:solidFill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A5AADD-5367-F868-8640-BF7582E22F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F311198-6CEA-8CD7-B527-5B5529A24EEB}"/>
              </a:ext>
            </a:extLst>
          </p:cNvPr>
          <p:cNvSpPr/>
          <p:nvPr/>
        </p:nvSpPr>
        <p:spPr>
          <a:xfrm>
            <a:off x="311420" y="5914067"/>
            <a:ext cx="1156598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根本的に解決するには、「完全自動化」だけが問題を根絶できる</a:t>
            </a:r>
            <a:r>
              <a:rPr kumimoji="1" lang="zh-TW" altLang="en-US" sz="3200" b="1" dirty="0">
                <a:solidFill>
                  <a:schemeClr val="bg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49560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1" grpId="0" animBg="1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2E9B-9D9E-C43B-2409-4B969423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0F38A09-542B-D0D7-B112-0CF1848267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1554" y="930110"/>
            <a:ext cx="5175953" cy="49902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238A053-9AE1-94AD-E943-B3651B59452A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4665060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現状調査：問題の顕在化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EED6226-7321-043C-5AB5-95F2B9F0F0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326F89C-5E98-3889-A02D-D6C387BE1C00}"/>
              </a:ext>
            </a:extLst>
          </p:cNvPr>
          <p:cNvSpPr/>
          <p:nvPr/>
        </p:nvSpPr>
        <p:spPr>
          <a:xfrm>
            <a:off x="3494185" y="5914067"/>
            <a:ext cx="520046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現状を数値化し、徹底分析！</a:t>
            </a:r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7C061FF-9E0D-D743-4E6A-3A8FCF398C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8210" y="975729"/>
            <a:ext cx="3707130" cy="1908000"/>
          </a:xfrm>
          <a:prstGeom prst="roundRect">
            <a:avLst>
              <a:gd name="adj" fmla="val 254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BDDA864-9926-8434-5317-92721C46D5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8210" y="975729"/>
            <a:ext cx="3707130" cy="1908000"/>
          </a:xfrm>
          <a:custGeom>
            <a:avLst/>
            <a:gdLst>
              <a:gd name="connsiteX0" fmla="*/ 48635 w 3707130"/>
              <a:gd name="connsiteY0" fmla="*/ 0 h 1908000"/>
              <a:gd name="connsiteX1" fmla="*/ 3658495 w 3707130"/>
              <a:gd name="connsiteY1" fmla="*/ 0 h 1908000"/>
              <a:gd name="connsiteX2" fmla="*/ 3707130 w 3707130"/>
              <a:gd name="connsiteY2" fmla="*/ 48635 h 1908000"/>
              <a:gd name="connsiteX3" fmla="*/ 3707130 w 3707130"/>
              <a:gd name="connsiteY3" fmla="*/ 1859365 h 1908000"/>
              <a:gd name="connsiteX4" fmla="*/ 3658495 w 3707130"/>
              <a:gd name="connsiteY4" fmla="*/ 1908000 h 1908000"/>
              <a:gd name="connsiteX5" fmla="*/ 48635 w 3707130"/>
              <a:gd name="connsiteY5" fmla="*/ 1908000 h 1908000"/>
              <a:gd name="connsiteX6" fmla="*/ 0 w 3707130"/>
              <a:gd name="connsiteY6" fmla="*/ 1859365 h 1908000"/>
              <a:gd name="connsiteX7" fmla="*/ 0 w 3707130"/>
              <a:gd name="connsiteY7" fmla="*/ 48635 h 1908000"/>
              <a:gd name="connsiteX8" fmla="*/ 48635 w 3707130"/>
              <a:gd name="connsiteY8" fmla="*/ 0 h 19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7130" h="1908000">
                <a:moveTo>
                  <a:pt x="48635" y="0"/>
                </a:moveTo>
                <a:lnTo>
                  <a:pt x="3658495" y="0"/>
                </a:lnTo>
                <a:cubicBezTo>
                  <a:pt x="3685355" y="0"/>
                  <a:pt x="3707130" y="21775"/>
                  <a:pt x="3707130" y="48635"/>
                </a:cubicBezTo>
                <a:lnTo>
                  <a:pt x="3707130" y="1859365"/>
                </a:lnTo>
                <a:cubicBezTo>
                  <a:pt x="3707130" y="1886225"/>
                  <a:pt x="3685355" y="1908000"/>
                  <a:pt x="3658495" y="1908000"/>
                </a:cubicBezTo>
                <a:lnTo>
                  <a:pt x="48635" y="1908000"/>
                </a:lnTo>
                <a:cubicBezTo>
                  <a:pt x="21775" y="1908000"/>
                  <a:pt x="0" y="1886225"/>
                  <a:pt x="0" y="1859365"/>
                </a:cubicBezTo>
                <a:lnTo>
                  <a:pt x="0" y="48635"/>
                </a:lnTo>
                <a:cubicBezTo>
                  <a:pt x="0" y="21775"/>
                  <a:pt x="21775" y="0"/>
                  <a:pt x="48635" y="0"/>
                </a:cubicBezTo>
                <a:close/>
              </a:path>
            </a:pathLst>
          </a:custGeom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AEA6318-0552-5E4A-A4E5-127568CE799D}"/>
              </a:ext>
            </a:extLst>
          </p:cNvPr>
          <p:cNvSpPr/>
          <p:nvPr/>
        </p:nvSpPr>
        <p:spPr>
          <a:xfrm>
            <a:off x="1336358" y="1000124"/>
            <a:ext cx="324000" cy="847725"/>
          </a:xfrm>
          <a:prstGeom prst="roundRect">
            <a:avLst>
              <a:gd name="adj" fmla="val 6406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9642D3F-EAB4-2DFE-9C68-7124025AFC26}"/>
              </a:ext>
            </a:extLst>
          </p:cNvPr>
          <p:cNvGrpSpPr/>
          <p:nvPr/>
        </p:nvGrpSpPr>
        <p:grpSpPr>
          <a:xfrm>
            <a:off x="612339" y="2505627"/>
            <a:ext cx="3102872" cy="2023435"/>
            <a:chOff x="612339" y="2505627"/>
            <a:chExt cx="3102872" cy="202343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F5563DD-B975-81D9-B77C-6003CE07D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-60000">
              <a:off x="612339" y="2505627"/>
              <a:ext cx="3102872" cy="1627238"/>
            </a:xfrm>
            <a:custGeom>
              <a:avLst/>
              <a:gdLst>
                <a:gd name="connsiteX0" fmla="*/ 0 w 4076997"/>
                <a:gd name="connsiteY0" fmla="*/ 0 h 2138098"/>
                <a:gd name="connsiteX1" fmla="*/ 4076997 w 4076997"/>
                <a:gd name="connsiteY1" fmla="*/ 71164 h 2138098"/>
                <a:gd name="connsiteX2" fmla="*/ 3853769 w 4076997"/>
                <a:gd name="connsiteY2" fmla="*/ 2138098 h 2138098"/>
                <a:gd name="connsiteX3" fmla="*/ 3380757 w 4076997"/>
                <a:gd name="connsiteY3" fmla="*/ 2132566 h 2138098"/>
                <a:gd name="connsiteX4" fmla="*/ 373523 w 4076997"/>
                <a:gd name="connsiteY4" fmla="*/ 2099621 h 2138098"/>
                <a:gd name="connsiteX5" fmla="*/ 152958 w 4076997"/>
                <a:gd name="connsiteY5" fmla="*/ 2098383 h 213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997" h="2138098">
                  <a:moveTo>
                    <a:pt x="0" y="0"/>
                  </a:moveTo>
                  <a:lnTo>
                    <a:pt x="4076997" y="71164"/>
                  </a:lnTo>
                  <a:lnTo>
                    <a:pt x="3853769" y="2138098"/>
                  </a:lnTo>
                  <a:lnTo>
                    <a:pt x="3380757" y="2132566"/>
                  </a:lnTo>
                  <a:cubicBezTo>
                    <a:pt x="2395090" y="2120192"/>
                    <a:pt x="1420692" y="2106888"/>
                    <a:pt x="373523" y="2099621"/>
                  </a:cubicBezTo>
                  <a:lnTo>
                    <a:pt x="152958" y="2098383"/>
                  </a:lnTo>
                  <a:close/>
                </a:path>
              </a:pathLst>
            </a:custGeom>
            <a:ln>
              <a:noFill/>
            </a:ln>
            <a:effectLst/>
            <a:scene3d>
              <a:camera prst="orthographicFront">
                <a:rot lat="21599983" lon="0" rev="0"/>
              </a:camera>
              <a:lightRig rig="threePt" dir="t"/>
            </a:scene3d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741A469E-8135-DE02-17C1-6A45A8CEE9B5}"/>
                </a:ext>
              </a:extLst>
            </p:cNvPr>
            <p:cNvSpPr txBox="1"/>
            <p:nvPr/>
          </p:nvSpPr>
          <p:spPr>
            <a:xfrm>
              <a:off x="826501" y="3975064"/>
              <a:ext cx="2623732" cy="553998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TW" sz="3000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Touch Panel</a:t>
              </a:r>
              <a:endParaRPr kumimoji="1" lang="en-US" altLang="ja-JP" sz="30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8D28E7D-E73D-FD06-1998-E2AC71E28AF3}"/>
              </a:ext>
            </a:extLst>
          </p:cNvPr>
          <p:cNvCxnSpPr/>
          <p:nvPr/>
        </p:nvCxnSpPr>
        <p:spPr>
          <a:xfrm>
            <a:off x="1590677" y="1850964"/>
            <a:ext cx="0" cy="684000"/>
          </a:xfrm>
          <a:prstGeom prst="line">
            <a:avLst/>
          </a:prstGeom>
          <a:ln w="25400">
            <a:solidFill>
              <a:srgbClr val="0000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1BD3F7BC-1A86-3F97-B9E8-B590F7F140BE}"/>
              </a:ext>
            </a:extLst>
          </p:cNvPr>
          <p:cNvSpPr/>
          <p:nvPr/>
        </p:nvSpPr>
        <p:spPr>
          <a:xfrm>
            <a:off x="736281" y="3162674"/>
            <a:ext cx="1025843" cy="523501"/>
          </a:xfrm>
          <a:prstGeom prst="roundRect">
            <a:avLst>
              <a:gd name="adj" fmla="val 640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3CAAEA1-F206-898A-C22B-BCCEE3CDC3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7" r="11675" b="6084"/>
          <a:stretch>
            <a:fillRect/>
          </a:stretch>
        </p:blipFill>
        <p:spPr>
          <a:xfrm>
            <a:off x="7743620" y="1113324"/>
            <a:ext cx="3707130" cy="2027972"/>
          </a:xfrm>
          <a:prstGeom prst="roundRect">
            <a:avLst>
              <a:gd name="adj" fmla="val 5297"/>
            </a:avLst>
          </a:prstGeom>
          <a:ln w="19050">
            <a:solidFill>
              <a:srgbClr val="FF0000"/>
            </a:solidFill>
          </a:ln>
          <a:effectLst/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3FAB5083-2F4B-8BE2-702C-47A9F19D79BD}"/>
              </a:ext>
            </a:extLst>
          </p:cNvPr>
          <p:cNvSpPr txBox="1"/>
          <p:nvPr/>
        </p:nvSpPr>
        <p:spPr>
          <a:xfrm>
            <a:off x="7511710" y="2911070"/>
            <a:ext cx="2776721" cy="8925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6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                ▲</a:t>
            </a:r>
            <a:endParaRPr lang="en-US" altLang="zh-TW" sz="2600" b="1" dirty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algn="ctr"/>
            <a:r>
              <a:rPr lang="zh-TW" altLang="en-US" sz="26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欠板</a:t>
            </a:r>
            <a:r>
              <a:rPr lang="ja-JP" altLang="en-US" sz="2600" b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検出センサー</a:t>
            </a:r>
            <a:endParaRPr lang="zh-TW" altLang="en-US" sz="2600" b="1" dirty="0">
              <a:solidFill>
                <a:srgbClr val="0000FF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9CC90D2-719B-53B3-86D7-0CA98A920D0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62124" y="3415921"/>
            <a:ext cx="3013200" cy="0"/>
          </a:xfrm>
          <a:prstGeom prst="line">
            <a:avLst/>
          </a:prstGeom>
          <a:ln w="28575" cap="rnd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3C6C66F9-04DE-D4A8-F18F-86E89BDE6DC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rot="16200000">
            <a:off x="4090948" y="2731921"/>
            <a:ext cx="1368000" cy="0"/>
          </a:xfrm>
          <a:prstGeom prst="line">
            <a:avLst/>
          </a:prstGeom>
          <a:ln w="28575" cap="rnd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D4FE95-116E-2A3B-E8E3-9BC026B0B47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776649" y="2050082"/>
            <a:ext cx="2952000" cy="0"/>
          </a:xfrm>
          <a:prstGeom prst="line">
            <a:avLst/>
          </a:prstGeom>
          <a:ln w="28575" cap="rnd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15AF97D8-6F33-722A-5485-0C31DF4D64A9}"/>
              </a:ext>
            </a:extLst>
          </p:cNvPr>
          <p:cNvSpPr/>
          <p:nvPr/>
        </p:nvSpPr>
        <p:spPr>
          <a:xfrm>
            <a:off x="9564255" y="1256177"/>
            <a:ext cx="381001" cy="1723525"/>
          </a:xfrm>
          <a:prstGeom prst="roundRect">
            <a:avLst>
              <a:gd name="adj" fmla="val 6406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7A98D8D-5B28-2EDB-A952-FC82B96CDED3}"/>
              </a:ext>
            </a:extLst>
          </p:cNvPr>
          <p:cNvGrpSpPr/>
          <p:nvPr/>
        </p:nvGrpSpPr>
        <p:grpSpPr>
          <a:xfrm>
            <a:off x="9243850" y="2777020"/>
            <a:ext cx="2466465" cy="1617566"/>
            <a:chOff x="488946" y="4354325"/>
            <a:chExt cx="2466465" cy="1617566"/>
          </a:xfrm>
        </p:grpSpPr>
        <p:pic>
          <p:nvPicPr>
            <p:cNvPr id="12" name="圖片 11" descr="一張含有 電子產品, 光線 的圖片&#10;&#10;自動產生的描述">
              <a:extLst>
                <a:ext uri="{FF2B5EF4-FFF2-40B4-BE49-F238E27FC236}">
                  <a16:creationId xmlns:a16="http://schemas.microsoft.com/office/drawing/2014/main" id="{0696FDC1-33A4-952E-80AA-F1D2BA50EC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r:link="rId10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761" y="4354325"/>
              <a:ext cx="1859436" cy="1372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FD72E4E-178E-62DB-2363-577326F712D6}"/>
                </a:ext>
              </a:extLst>
            </p:cNvPr>
            <p:cNvSpPr txBox="1"/>
            <p:nvPr/>
          </p:nvSpPr>
          <p:spPr>
            <a:xfrm>
              <a:off x="488946" y="5571781"/>
              <a:ext cx="246646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Sensor</a:t>
              </a:r>
              <a:r>
                <a:rPr lang="zh-TW" altLang="en-US" sz="2000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型式：</a:t>
              </a:r>
              <a:r>
                <a:rPr lang="en-US" altLang="zh-TW" sz="2000" b="1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CX-421</a:t>
              </a:r>
              <a:endParaRPr lang="zh-TW" altLang="en-US" sz="2000" b="1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sp>
        <p:nvSpPr>
          <p:cNvPr id="37" name="Freeform 513">
            <a:extLst>
              <a:ext uri="{FF2B5EF4-FFF2-40B4-BE49-F238E27FC236}">
                <a16:creationId xmlns:a16="http://schemas.microsoft.com/office/drawing/2014/main" id="{4F5FB78A-9922-69B8-33AF-762FCF59AFE6}"/>
              </a:ext>
            </a:extLst>
          </p:cNvPr>
          <p:cNvSpPr>
            <a:spLocks noEditPoints="1"/>
          </p:cNvSpPr>
          <p:nvPr/>
        </p:nvSpPr>
        <p:spPr bwMode="auto">
          <a:xfrm>
            <a:off x="4879660" y="2297867"/>
            <a:ext cx="2644241" cy="1916556"/>
          </a:xfrm>
          <a:custGeom>
            <a:avLst/>
            <a:gdLst>
              <a:gd name="T0" fmla="*/ 693 w 1329"/>
              <a:gd name="T1" fmla="*/ 42 h 243"/>
              <a:gd name="T2" fmla="*/ 738 w 1329"/>
              <a:gd name="T3" fmla="*/ 226 h 243"/>
              <a:gd name="T4" fmla="*/ 782 w 1329"/>
              <a:gd name="T5" fmla="*/ 226 h 243"/>
              <a:gd name="T6" fmla="*/ 695 w 1329"/>
              <a:gd name="T7" fmla="*/ 242 h 243"/>
              <a:gd name="T8" fmla="*/ 1129 w 1329"/>
              <a:gd name="T9" fmla="*/ 36 h 243"/>
              <a:gd name="T10" fmla="*/ 175 w 1329"/>
              <a:gd name="T11" fmla="*/ 59 h 243"/>
              <a:gd name="T12" fmla="*/ 11 w 1329"/>
              <a:gd name="T13" fmla="*/ 178 h 243"/>
              <a:gd name="T14" fmla="*/ 5 w 1329"/>
              <a:gd name="T15" fmla="*/ 161 h 243"/>
              <a:gd name="T16" fmla="*/ 232 w 1329"/>
              <a:gd name="T17" fmla="*/ 227 h 243"/>
              <a:gd name="T18" fmla="*/ 461 w 1329"/>
              <a:gd name="T19" fmla="*/ 239 h 243"/>
              <a:gd name="T20" fmla="*/ 886 w 1329"/>
              <a:gd name="T21" fmla="*/ 236 h 243"/>
              <a:gd name="T22" fmla="*/ 1156 w 1329"/>
              <a:gd name="T23" fmla="*/ 209 h 243"/>
              <a:gd name="T24" fmla="*/ 1329 w 1329"/>
              <a:gd name="T25" fmla="*/ 132 h 243"/>
              <a:gd name="T26" fmla="*/ 1083 w 1329"/>
              <a:gd name="T27" fmla="*/ 54 h 243"/>
              <a:gd name="T28" fmla="*/ 739 w 1329"/>
              <a:gd name="T29" fmla="*/ 38 h 243"/>
              <a:gd name="T30" fmla="*/ 709 w 1329"/>
              <a:gd name="T31" fmla="*/ 42 h 243"/>
              <a:gd name="T32" fmla="*/ 699 w 1329"/>
              <a:gd name="T33" fmla="*/ 43 h 243"/>
              <a:gd name="T34" fmla="*/ 919 w 1329"/>
              <a:gd name="T35" fmla="*/ 40 h 243"/>
              <a:gd name="T36" fmla="*/ 1271 w 1329"/>
              <a:gd name="T37" fmla="*/ 88 h 243"/>
              <a:gd name="T38" fmla="*/ 1317 w 1329"/>
              <a:gd name="T39" fmla="*/ 134 h 243"/>
              <a:gd name="T40" fmla="*/ 1267 w 1329"/>
              <a:gd name="T41" fmla="*/ 164 h 243"/>
              <a:gd name="T42" fmla="*/ 1238 w 1329"/>
              <a:gd name="T43" fmla="*/ 174 h 243"/>
              <a:gd name="T44" fmla="*/ 1024 w 1329"/>
              <a:gd name="T45" fmla="*/ 211 h 243"/>
              <a:gd name="T46" fmla="*/ 765 w 1329"/>
              <a:gd name="T47" fmla="*/ 228 h 243"/>
              <a:gd name="T48" fmla="*/ 582 w 1329"/>
              <a:gd name="T49" fmla="*/ 227 h 243"/>
              <a:gd name="T50" fmla="*/ 359 w 1329"/>
              <a:gd name="T51" fmla="*/ 223 h 243"/>
              <a:gd name="T52" fmla="*/ 261 w 1329"/>
              <a:gd name="T53" fmla="*/ 209 h 243"/>
              <a:gd name="T54" fmla="*/ 43 w 1329"/>
              <a:gd name="T55" fmla="*/ 178 h 243"/>
              <a:gd name="T56" fmla="*/ 98 w 1329"/>
              <a:gd name="T57" fmla="*/ 99 h 243"/>
              <a:gd name="T58" fmla="*/ 329 w 1329"/>
              <a:gd name="T59" fmla="*/ 42 h 243"/>
              <a:gd name="T60" fmla="*/ 662 w 1329"/>
              <a:gd name="T61" fmla="*/ 18 h 243"/>
              <a:gd name="T62" fmla="*/ 902 w 1329"/>
              <a:gd name="T63" fmla="*/ 22 h 243"/>
              <a:gd name="T64" fmla="*/ 1149 w 1329"/>
              <a:gd name="T65" fmla="*/ 46 h 243"/>
              <a:gd name="T66" fmla="*/ 1094 w 1329"/>
              <a:gd name="T67" fmla="*/ 25 h 243"/>
              <a:gd name="T68" fmla="*/ 774 w 1329"/>
              <a:gd name="T69" fmla="*/ 1 h 243"/>
              <a:gd name="T70" fmla="*/ 558 w 1329"/>
              <a:gd name="T71" fmla="*/ 6 h 243"/>
              <a:gd name="T72" fmla="*/ 1205 w 1329"/>
              <a:gd name="T73" fmla="*/ 69 h 243"/>
              <a:gd name="T74" fmla="*/ 153 w 1329"/>
              <a:gd name="T75" fmla="*/ 70 h 243"/>
              <a:gd name="T76" fmla="*/ 614 w 1329"/>
              <a:gd name="T77" fmla="*/ 240 h 243"/>
              <a:gd name="T78" fmla="*/ 13 w 1329"/>
              <a:gd name="T79" fmla="*/ 164 h 243"/>
              <a:gd name="T80" fmla="*/ 874 w 1329"/>
              <a:gd name="T81" fmla="*/ 231 h 243"/>
              <a:gd name="T82" fmla="*/ 1055 w 1329"/>
              <a:gd name="T83" fmla="*/ 223 h 243"/>
              <a:gd name="T84" fmla="*/ 998 w 1329"/>
              <a:gd name="T85" fmla="*/ 47 h 243"/>
              <a:gd name="T86" fmla="*/ 1323 w 1329"/>
              <a:gd name="T87" fmla="*/ 131 h 243"/>
              <a:gd name="T88" fmla="*/ 1275 w 1329"/>
              <a:gd name="T89" fmla="*/ 169 h 243"/>
              <a:gd name="T90" fmla="*/ 972 w 1329"/>
              <a:gd name="T91" fmla="*/ 222 h 243"/>
              <a:gd name="T92" fmla="*/ 563 w 1329"/>
              <a:gd name="T93" fmla="*/ 233 h 243"/>
              <a:gd name="T94" fmla="*/ 375 w 1329"/>
              <a:gd name="T95" fmla="*/ 38 h 243"/>
              <a:gd name="T96" fmla="*/ 777 w 1329"/>
              <a:gd name="T97" fmla="*/ 17 h 243"/>
              <a:gd name="T98" fmla="*/ 917 w 1329"/>
              <a:gd name="T99" fmla="*/ 16 h 243"/>
              <a:gd name="T100" fmla="*/ 848 w 1329"/>
              <a:gd name="T101" fmla="*/ 14 h 243"/>
              <a:gd name="T102" fmla="*/ 402 w 1329"/>
              <a:gd name="T103" fmla="*/ 33 h 243"/>
              <a:gd name="T104" fmla="*/ 261 w 1329"/>
              <a:gd name="T105" fmla="*/ 221 h 243"/>
              <a:gd name="T106" fmla="*/ 335 w 1329"/>
              <a:gd name="T107" fmla="*/ 36 h 243"/>
              <a:gd name="T108" fmla="*/ 195 w 1329"/>
              <a:gd name="T109" fmla="*/ 60 h 243"/>
              <a:gd name="T110" fmla="*/ 756 w 1329"/>
              <a:gd name="T111" fmla="*/ 18 h 243"/>
              <a:gd name="T112" fmla="*/ 730 w 1329"/>
              <a:gd name="T113" fmla="*/ 45 h 243"/>
              <a:gd name="T114" fmla="*/ 1010 w 1329"/>
              <a:gd name="T115" fmla="*/ 50 h 243"/>
              <a:gd name="T116" fmla="*/ 1138 w 1329"/>
              <a:gd name="T117" fmla="*/ 200 h 243"/>
              <a:gd name="T118" fmla="*/ 988 w 1329"/>
              <a:gd name="T119" fmla="*/ 213 h 243"/>
              <a:gd name="T120" fmla="*/ 18 w 1329"/>
              <a:gd name="T121" fmla="*/ 148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29" h="243">
                <a:moveTo>
                  <a:pt x="693" y="43"/>
                </a:moveTo>
                <a:cubicBezTo>
                  <a:pt x="693" y="43"/>
                  <a:pt x="693" y="43"/>
                  <a:pt x="693" y="43"/>
                </a:cubicBezTo>
                <a:cubicBezTo>
                  <a:pt x="693" y="43"/>
                  <a:pt x="693" y="43"/>
                  <a:pt x="693" y="43"/>
                </a:cubicBezTo>
                <a:close/>
                <a:moveTo>
                  <a:pt x="689" y="44"/>
                </a:moveTo>
                <a:cubicBezTo>
                  <a:pt x="690" y="44"/>
                  <a:pt x="692" y="44"/>
                  <a:pt x="693" y="43"/>
                </a:cubicBezTo>
                <a:cubicBezTo>
                  <a:pt x="692" y="43"/>
                  <a:pt x="689" y="42"/>
                  <a:pt x="689" y="44"/>
                </a:cubicBezTo>
                <a:close/>
                <a:moveTo>
                  <a:pt x="693" y="39"/>
                </a:moveTo>
                <a:cubicBezTo>
                  <a:pt x="692" y="39"/>
                  <a:pt x="692" y="39"/>
                  <a:pt x="692" y="39"/>
                </a:cubicBezTo>
                <a:cubicBezTo>
                  <a:pt x="692" y="40"/>
                  <a:pt x="692" y="39"/>
                  <a:pt x="693" y="39"/>
                </a:cubicBezTo>
                <a:close/>
                <a:moveTo>
                  <a:pt x="692" y="41"/>
                </a:moveTo>
                <a:cubicBezTo>
                  <a:pt x="693" y="42"/>
                  <a:pt x="693" y="42"/>
                  <a:pt x="693" y="42"/>
                </a:cubicBezTo>
                <a:cubicBezTo>
                  <a:pt x="693" y="41"/>
                  <a:pt x="693" y="41"/>
                  <a:pt x="693" y="41"/>
                </a:cubicBezTo>
                <a:lnTo>
                  <a:pt x="692" y="41"/>
                </a:lnTo>
                <a:close/>
                <a:moveTo>
                  <a:pt x="682" y="226"/>
                </a:moveTo>
                <a:cubicBezTo>
                  <a:pt x="685" y="225"/>
                  <a:pt x="687" y="225"/>
                  <a:pt x="685" y="224"/>
                </a:cubicBezTo>
                <a:lnTo>
                  <a:pt x="682" y="226"/>
                </a:lnTo>
                <a:close/>
                <a:moveTo>
                  <a:pt x="620" y="230"/>
                </a:moveTo>
                <a:cubicBezTo>
                  <a:pt x="608" y="230"/>
                  <a:pt x="608" y="230"/>
                  <a:pt x="608" y="230"/>
                </a:cubicBezTo>
                <a:cubicBezTo>
                  <a:pt x="611" y="230"/>
                  <a:pt x="615" y="230"/>
                  <a:pt x="620" y="230"/>
                </a:cubicBezTo>
                <a:close/>
                <a:moveTo>
                  <a:pt x="738" y="226"/>
                </a:moveTo>
                <a:cubicBezTo>
                  <a:pt x="727" y="226"/>
                  <a:pt x="727" y="226"/>
                  <a:pt x="727" y="226"/>
                </a:cubicBezTo>
                <a:cubicBezTo>
                  <a:pt x="731" y="226"/>
                  <a:pt x="735" y="226"/>
                  <a:pt x="738" y="226"/>
                </a:cubicBezTo>
                <a:close/>
                <a:moveTo>
                  <a:pt x="1257" y="89"/>
                </a:moveTo>
                <a:cubicBezTo>
                  <a:pt x="1247" y="87"/>
                  <a:pt x="1237" y="86"/>
                  <a:pt x="1230" y="85"/>
                </a:cubicBezTo>
                <a:cubicBezTo>
                  <a:pt x="1249" y="89"/>
                  <a:pt x="1251" y="88"/>
                  <a:pt x="1257" y="89"/>
                </a:cubicBezTo>
                <a:close/>
                <a:moveTo>
                  <a:pt x="336" y="234"/>
                </a:moveTo>
                <a:cubicBezTo>
                  <a:pt x="333" y="233"/>
                  <a:pt x="333" y="233"/>
                  <a:pt x="333" y="233"/>
                </a:cubicBezTo>
                <a:cubicBezTo>
                  <a:pt x="330" y="233"/>
                  <a:pt x="329" y="233"/>
                  <a:pt x="336" y="234"/>
                </a:cubicBezTo>
                <a:close/>
                <a:moveTo>
                  <a:pt x="605" y="242"/>
                </a:moveTo>
                <a:cubicBezTo>
                  <a:pt x="606" y="242"/>
                  <a:pt x="605" y="242"/>
                  <a:pt x="604" y="241"/>
                </a:cubicBezTo>
                <a:cubicBezTo>
                  <a:pt x="601" y="242"/>
                  <a:pt x="601" y="242"/>
                  <a:pt x="601" y="242"/>
                </a:cubicBezTo>
                <a:lnTo>
                  <a:pt x="605" y="242"/>
                </a:lnTo>
                <a:close/>
                <a:moveTo>
                  <a:pt x="782" y="226"/>
                </a:moveTo>
                <a:cubicBezTo>
                  <a:pt x="782" y="226"/>
                  <a:pt x="782" y="226"/>
                  <a:pt x="782" y="226"/>
                </a:cubicBezTo>
                <a:cubicBezTo>
                  <a:pt x="791" y="226"/>
                  <a:pt x="791" y="226"/>
                  <a:pt x="791" y="226"/>
                </a:cubicBezTo>
                <a:cubicBezTo>
                  <a:pt x="787" y="226"/>
                  <a:pt x="783" y="226"/>
                  <a:pt x="782" y="226"/>
                </a:cubicBezTo>
                <a:close/>
                <a:moveTo>
                  <a:pt x="249" y="229"/>
                </a:moveTo>
                <a:cubicBezTo>
                  <a:pt x="245" y="229"/>
                  <a:pt x="241" y="229"/>
                  <a:pt x="238" y="230"/>
                </a:cubicBezTo>
                <a:cubicBezTo>
                  <a:pt x="246" y="230"/>
                  <a:pt x="250" y="229"/>
                  <a:pt x="249" y="229"/>
                </a:cubicBezTo>
                <a:close/>
                <a:moveTo>
                  <a:pt x="606" y="230"/>
                </a:moveTo>
                <a:cubicBezTo>
                  <a:pt x="606" y="230"/>
                  <a:pt x="606" y="230"/>
                  <a:pt x="606" y="230"/>
                </a:cubicBezTo>
                <a:cubicBezTo>
                  <a:pt x="608" y="230"/>
                  <a:pt x="608" y="230"/>
                  <a:pt x="608" y="230"/>
                </a:cubicBezTo>
                <a:lnTo>
                  <a:pt x="606" y="230"/>
                </a:lnTo>
                <a:close/>
                <a:moveTo>
                  <a:pt x="695" y="242"/>
                </a:moveTo>
                <a:cubicBezTo>
                  <a:pt x="681" y="242"/>
                  <a:pt x="681" y="242"/>
                  <a:pt x="681" y="242"/>
                </a:cubicBezTo>
                <a:cubicBezTo>
                  <a:pt x="687" y="243"/>
                  <a:pt x="692" y="242"/>
                  <a:pt x="695" y="242"/>
                </a:cubicBezTo>
                <a:close/>
                <a:moveTo>
                  <a:pt x="1257" y="89"/>
                </a:moveTo>
                <a:cubicBezTo>
                  <a:pt x="1265" y="90"/>
                  <a:pt x="1265" y="90"/>
                  <a:pt x="1265" y="90"/>
                </a:cubicBezTo>
                <a:cubicBezTo>
                  <a:pt x="1261" y="89"/>
                  <a:pt x="1259" y="89"/>
                  <a:pt x="1257" y="89"/>
                </a:cubicBezTo>
                <a:close/>
                <a:moveTo>
                  <a:pt x="716" y="44"/>
                </a:moveTo>
                <a:cubicBezTo>
                  <a:pt x="724" y="44"/>
                  <a:pt x="727" y="43"/>
                  <a:pt x="728" y="42"/>
                </a:cubicBezTo>
                <a:cubicBezTo>
                  <a:pt x="723" y="43"/>
                  <a:pt x="719" y="43"/>
                  <a:pt x="716" y="44"/>
                </a:cubicBezTo>
                <a:close/>
                <a:moveTo>
                  <a:pt x="1129" y="36"/>
                </a:moveTo>
                <a:cubicBezTo>
                  <a:pt x="1133" y="36"/>
                  <a:pt x="1133" y="36"/>
                  <a:pt x="1133" y="36"/>
                </a:cubicBezTo>
                <a:cubicBezTo>
                  <a:pt x="1131" y="36"/>
                  <a:pt x="1130" y="36"/>
                  <a:pt x="1129" y="36"/>
                </a:cubicBezTo>
                <a:close/>
                <a:moveTo>
                  <a:pt x="800" y="19"/>
                </a:moveTo>
                <a:cubicBezTo>
                  <a:pt x="799" y="19"/>
                  <a:pt x="797" y="19"/>
                  <a:pt x="796" y="19"/>
                </a:cubicBezTo>
                <a:cubicBezTo>
                  <a:pt x="799" y="19"/>
                  <a:pt x="800" y="19"/>
                  <a:pt x="800" y="19"/>
                </a:cubicBezTo>
                <a:close/>
                <a:moveTo>
                  <a:pt x="511" y="8"/>
                </a:moveTo>
                <a:cubicBezTo>
                  <a:pt x="492" y="10"/>
                  <a:pt x="473" y="13"/>
                  <a:pt x="454" y="15"/>
                </a:cubicBezTo>
                <a:cubicBezTo>
                  <a:pt x="453" y="14"/>
                  <a:pt x="428" y="16"/>
                  <a:pt x="445" y="14"/>
                </a:cubicBezTo>
                <a:cubicBezTo>
                  <a:pt x="423" y="18"/>
                  <a:pt x="423" y="18"/>
                  <a:pt x="423" y="18"/>
                </a:cubicBezTo>
                <a:cubicBezTo>
                  <a:pt x="425" y="16"/>
                  <a:pt x="425" y="16"/>
                  <a:pt x="425" y="16"/>
                </a:cubicBezTo>
                <a:cubicBezTo>
                  <a:pt x="380" y="20"/>
                  <a:pt x="339" y="27"/>
                  <a:pt x="298" y="35"/>
                </a:cubicBezTo>
                <a:cubicBezTo>
                  <a:pt x="257" y="43"/>
                  <a:pt x="217" y="52"/>
                  <a:pt x="173" y="60"/>
                </a:cubicBezTo>
                <a:cubicBezTo>
                  <a:pt x="175" y="59"/>
                  <a:pt x="175" y="59"/>
                  <a:pt x="175" y="59"/>
                </a:cubicBezTo>
                <a:cubicBezTo>
                  <a:pt x="158" y="64"/>
                  <a:pt x="141" y="70"/>
                  <a:pt x="125" y="76"/>
                </a:cubicBezTo>
                <a:cubicBezTo>
                  <a:pt x="115" y="78"/>
                  <a:pt x="112" y="77"/>
                  <a:pt x="97" y="81"/>
                </a:cubicBezTo>
                <a:cubicBezTo>
                  <a:pt x="101" y="81"/>
                  <a:pt x="94" y="84"/>
                  <a:pt x="84" y="87"/>
                </a:cubicBezTo>
                <a:cubicBezTo>
                  <a:pt x="75" y="90"/>
                  <a:pt x="64" y="95"/>
                  <a:pt x="60" y="98"/>
                </a:cubicBezTo>
                <a:cubicBezTo>
                  <a:pt x="48" y="103"/>
                  <a:pt x="59" y="97"/>
                  <a:pt x="62" y="94"/>
                </a:cubicBezTo>
                <a:cubicBezTo>
                  <a:pt x="50" y="99"/>
                  <a:pt x="39" y="105"/>
                  <a:pt x="28" y="112"/>
                </a:cubicBezTo>
                <a:cubicBezTo>
                  <a:pt x="23" y="115"/>
                  <a:pt x="17" y="119"/>
                  <a:pt x="12" y="125"/>
                </a:cubicBezTo>
                <a:cubicBezTo>
                  <a:pt x="8" y="130"/>
                  <a:pt x="3" y="137"/>
                  <a:pt x="1" y="146"/>
                </a:cubicBezTo>
                <a:cubicBezTo>
                  <a:pt x="0" y="151"/>
                  <a:pt x="0" y="156"/>
                  <a:pt x="1" y="161"/>
                </a:cubicBezTo>
                <a:cubicBezTo>
                  <a:pt x="2" y="166"/>
                  <a:pt x="5" y="170"/>
                  <a:pt x="7" y="173"/>
                </a:cubicBezTo>
                <a:cubicBezTo>
                  <a:pt x="8" y="175"/>
                  <a:pt x="10" y="177"/>
                  <a:pt x="11" y="178"/>
                </a:cubicBezTo>
                <a:cubicBezTo>
                  <a:pt x="13" y="180"/>
                  <a:pt x="14" y="181"/>
                  <a:pt x="16" y="182"/>
                </a:cubicBezTo>
                <a:cubicBezTo>
                  <a:pt x="19" y="185"/>
                  <a:pt x="22" y="187"/>
                  <a:pt x="25" y="188"/>
                </a:cubicBezTo>
                <a:cubicBezTo>
                  <a:pt x="37" y="195"/>
                  <a:pt x="50" y="199"/>
                  <a:pt x="64" y="203"/>
                </a:cubicBezTo>
                <a:cubicBezTo>
                  <a:pt x="50" y="199"/>
                  <a:pt x="40" y="195"/>
                  <a:pt x="32" y="191"/>
                </a:cubicBezTo>
                <a:cubicBezTo>
                  <a:pt x="24" y="186"/>
                  <a:pt x="18" y="182"/>
                  <a:pt x="12" y="176"/>
                </a:cubicBezTo>
                <a:cubicBezTo>
                  <a:pt x="10" y="173"/>
                  <a:pt x="8" y="170"/>
                  <a:pt x="6" y="167"/>
                </a:cubicBezTo>
                <a:cubicBezTo>
                  <a:pt x="4" y="163"/>
                  <a:pt x="3" y="159"/>
                  <a:pt x="3" y="154"/>
                </a:cubicBezTo>
                <a:cubicBezTo>
                  <a:pt x="3" y="149"/>
                  <a:pt x="4" y="144"/>
                  <a:pt x="6" y="139"/>
                </a:cubicBezTo>
                <a:cubicBezTo>
                  <a:pt x="9" y="135"/>
                  <a:pt x="12" y="130"/>
                  <a:pt x="16" y="127"/>
                </a:cubicBezTo>
                <a:cubicBezTo>
                  <a:pt x="11" y="131"/>
                  <a:pt x="8" y="136"/>
                  <a:pt x="5" y="143"/>
                </a:cubicBezTo>
                <a:cubicBezTo>
                  <a:pt x="3" y="149"/>
                  <a:pt x="3" y="156"/>
                  <a:pt x="5" y="161"/>
                </a:cubicBezTo>
                <a:cubicBezTo>
                  <a:pt x="7" y="166"/>
                  <a:pt x="9" y="170"/>
                  <a:pt x="12" y="174"/>
                </a:cubicBezTo>
                <a:cubicBezTo>
                  <a:pt x="15" y="178"/>
                  <a:pt x="18" y="180"/>
                  <a:pt x="21" y="183"/>
                </a:cubicBezTo>
                <a:cubicBezTo>
                  <a:pt x="28" y="187"/>
                  <a:pt x="34" y="190"/>
                  <a:pt x="42" y="193"/>
                </a:cubicBezTo>
                <a:cubicBezTo>
                  <a:pt x="50" y="197"/>
                  <a:pt x="60" y="200"/>
                  <a:pt x="71" y="202"/>
                </a:cubicBezTo>
                <a:cubicBezTo>
                  <a:pt x="64" y="201"/>
                  <a:pt x="56" y="199"/>
                  <a:pt x="49" y="197"/>
                </a:cubicBezTo>
                <a:cubicBezTo>
                  <a:pt x="61" y="203"/>
                  <a:pt x="79" y="207"/>
                  <a:pt x="95" y="210"/>
                </a:cubicBezTo>
                <a:cubicBezTo>
                  <a:pt x="111" y="212"/>
                  <a:pt x="125" y="214"/>
                  <a:pt x="128" y="217"/>
                </a:cubicBezTo>
                <a:cubicBezTo>
                  <a:pt x="157" y="220"/>
                  <a:pt x="181" y="220"/>
                  <a:pt x="215" y="224"/>
                </a:cubicBezTo>
                <a:cubicBezTo>
                  <a:pt x="200" y="225"/>
                  <a:pt x="200" y="225"/>
                  <a:pt x="200" y="225"/>
                </a:cubicBezTo>
                <a:cubicBezTo>
                  <a:pt x="211" y="227"/>
                  <a:pt x="221" y="228"/>
                  <a:pt x="232" y="229"/>
                </a:cubicBezTo>
                <a:cubicBezTo>
                  <a:pt x="232" y="227"/>
                  <a:pt x="232" y="227"/>
                  <a:pt x="232" y="227"/>
                </a:cubicBezTo>
                <a:cubicBezTo>
                  <a:pt x="242" y="227"/>
                  <a:pt x="248" y="228"/>
                  <a:pt x="249" y="229"/>
                </a:cubicBezTo>
                <a:cubicBezTo>
                  <a:pt x="270" y="228"/>
                  <a:pt x="300" y="232"/>
                  <a:pt x="330" y="232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35" y="233"/>
                  <a:pt x="339" y="233"/>
                  <a:pt x="339" y="233"/>
                </a:cubicBezTo>
                <a:cubicBezTo>
                  <a:pt x="345" y="235"/>
                  <a:pt x="369" y="235"/>
                  <a:pt x="370" y="237"/>
                </a:cubicBezTo>
                <a:cubicBezTo>
                  <a:pt x="360" y="237"/>
                  <a:pt x="338" y="237"/>
                  <a:pt x="340" y="236"/>
                </a:cubicBezTo>
                <a:cubicBezTo>
                  <a:pt x="316" y="236"/>
                  <a:pt x="369" y="238"/>
                  <a:pt x="385" y="239"/>
                </a:cubicBezTo>
                <a:cubicBezTo>
                  <a:pt x="368" y="237"/>
                  <a:pt x="390" y="238"/>
                  <a:pt x="400" y="238"/>
                </a:cubicBezTo>
                <a:cubicBezTo>
                  <a:pt x="401" y="239"/>
                  <a:pt x="398" y="238"/>
                  <a:pt x="396" y="239"/>
                </a:cubicBezTo>
                <a:cubicBezTo>
                  <a:pt x="426" y="241"/>
                  <a:pt x="436" y="237"/>
                  <a:pt x="456" y="241"/>
                </a:cubicBezTo>
                <a:cubicBezTo>
                  <a:pt x="461" y="239"/>
                  <a:pt x="461" y="239"/>
                  <a:pt x="461" y="239"/>
                </a:cubicBezTo>
                <a:cubicBezTo>
                  <a:pt x="484" y="241"/>
                  <a:pt x="484" y="241"/>
                  <a:pt x="484" y="241"/>
                </a:cubicBezTo>
                <a:cubicBezTo>
                  <a:pt x="487" y="238"/>
                  <a:pt x="517" y="242"/>
                  <a:pt x="521" y="239"/>
                </a:cubicBezTo>
                <a:cubicBezTo>
                  <a:pt x="548" y="239"/>
                  <a:pt x="518" y="241"/>
                  <a:pt x="527" y="241"/>
                </a:cubicBezTo>
                <a:cubicBezTo>
                  <a:pt x="552" y="242"/>
                  <a:pt x="596" y="240"/>
                  <a:pt x="604" y="241"/>
                </a:cubicBezTo>
                <a:cubicBezTo>
                  <a:pt x="625" y="240"/>
                  <a:pt x="649" y="241"/>
                  <a:pt x="667" y="241"/>
                </a:cubicBezTo>
                <a:cubicBezTo>
                  <a:pt x="668" y="242"/>
                  <a:pt x="668" y="242"/>
                  <a:pt x="668" y="242"/>
                </a:cubicBezTo>
                <a:cubicBezTo>
                  <a:pt x="678" y="242"/>
                  <a:pt x="689" y="241"/>
                  <a:pt x="698" y="241"/>
                </a:cubicBezTo>
                <a:cubicBezTo>
                  <a:pt x="698" y="241"/>
                  <a:pt x="697" y="242"/>
                  <a:pt x="695" y="242"/>
                </a:cubicBezTo>
                <a:cubicBezTo>
                  <a:pt x="789" y="239"/>
                  <a:pt x="789" y="239"/>
                  <a:pt x="789" y="239"/>
                </a:cubicBezTo>
                <a:cubicBezTo>
                  <a:pt x="787" y="240"/>
                  <a:pt x="787" y="241"/>
                  <a:pt x="770" y="242"/>
                </a:cubicBezTo>
                <a:cubicBezTo>
                  <a:pt x="798" y="243"/>
                  <a:pt x="844" y="238"/>
                  <a:pt x="886" y="236"/>
                </a:cubicBezTo>
                <a:cubicBezTo>
                  <a:pt x="883" y="237"/>
                  <a:pt x="883" y="237"/>
                  <a:pt x="883" y="237"/>
                </a:cubicBezTo>
                <a:cubicBezTo>
                  <a:pt x="907" y="235"/>
                  <a:pt x="907" y="235"/>
                  <a:pt x="907" y="235"/>
                </a:cubicBezTo>
                <a:cubicBezTo>
                  <a:pt x="902" y="235"/>
                  <a:pt x="905" y="236"/>
                  <a:pt x="905" y="237"/>
                </a:cubicBezTo>
                <a:cubicBezTo>
                  <a:pt x="946" y="235"/>
                  <a:pt x="996" y="231"/>
                  <a:pt x="1016" y="226"/>
                </a:cubicBezTo>
                <a:cubicBezTo>
                  <a:pt x="1005" y="228"/>
                  <a:pt x="1035" y="226"/>
                  <a:pt x="1011" y="229"/>
                </a:cubicBezTo>
                <a:cubicBezTo>
                  <a:pt x="1032" y="227"/>
                  <a:pt x="1055" y="224"/>
                  <a:pt x="1079" y="221"/>
                </a:cubicBezTo>
                <a:cubicBezTo>
                  <a:pt x="1103" y="218"/>
                  <a:pt x="1127" y="215"/>
                  <a:pt x="1150" y="210"/>
                </a:cubicBezTo>
                <a:cubicBezTo>
                  <a:pt x="1149" y="210"/>
                  <a:pt x="1149" y="210"/>
                  <a:pt x="1149" y="210"/>
                </a:cubicBezTo>
                <a:cubicBezTo>
                  <a:pt x="1155" y="209"/>
                  <a:pt x="1161" y="207"/>
                  <a:pt x="1167" y="205"/>
                </a:cubicBezTo>
                <a:cubicBezTo>
                  <a:pt x="1169" y="205"/>
                  <a:pt x="1169" y="205"/>
                  <a:pt x="1169" y="205"/>
                </a:cubicBezTo>
                <a:cubicBezTo>
                  <a:pt x="1156" y="209"/>
                  <a:pt x="1156" y="209"/>
                  <a:pt x="1156" y="209"/>
                </a:cubicBezTo>
                <a:cubicBezTo>
                  <a:pt x="1174" y="205"/>
                  <a:pt x="1191" y="200"/>
                  <a:pt x="1204" y="196"/>
                </a:cubicBezTo>
                <a:cubicBezTo>
                  <a:pt x="1207" y="195"/>
                  <a:pt x="1212" y="196"/>
                  <a:pt x="1223" y="193"/>
                </a:cubicBezTo>
                <a:cubicBezTo>
                  <a:pt x="1223" y="192"/>
                  <a:pt x="1236" y="189"/>
                  <a:pt x="1251" y="185"/>
                </a:cubicBezTo>
                <a:cubicBezTo>
                  <a:pt x="1255" y="183"/>
                  <a:pt x="1259" y="182"/>
                  <a:pt x="1263" y="181"/>
                </a:cubicBezTo>
                <a:cubicBezTo>
                  <a:pt x="1267" y="179"/>
                  <a:pt x="1271" y="178"/>
                  <a:pt x="1275" y="176"/>
                </a:cubicBezTo>
                <a:cubicBezTo>
                  <a:pt x="1283" y="172"/>
                  <a:pt x="1290" y="169"/>
                  <a:pt x="1294" y="165"/>
                </a:cubicBezTo>
                <a:cubicBezTo>
                  <a:pt x="1297" y="164"/>
                  <a:pt x="1286" y="170"/>
                  <a:pt x="1293" y="167"/>
                </a:cubicBezTo>
                <a:cubicBezTo>
                  <a:pt x="1300" y="163"/>
                  <a:pt x="1306" y="159"/>
                  <a:pt x="1313" y="154"/>
                </a:cubicBezTo>
                <a:cubicBezTo>
                  <a:pt x="1316" y="151"/>
                  <a:pt x="1320" y="148"/>
                  <a:pt x="1323" y="144"/>
                </a:cubicBezTo>
                <a:cubicBezTo>
                  <a:pt x="1324" y="142"/>
                  <a:pt x="1326" y="140"/>
                  <a:pt x="1327" y="137"/>
                </a:cubicBezTo>
                <a:cubicBezTo>
                  <a:pt x="1328" y="136"/>
                  <a:pt x="1329" y="134"/>
                  <a:pt x="1329" y="132"/>
                </a:cubicBezTo>
                <a:cubicBezTo>
                  <a:pt x="1329" y="131"/>
                  <a:pt x="1329" y="130"/>
                  <a:pt x="1329" y="129"/>
                </a:cubicBezTo>
                <a:cubicBezTo>
                  <a:pt x="1329" y="129"/>
                  <a:pt x="1329" y="129"/>
                  <a:pt x="1329" y="129"/>
                </a:cubicBezTo>
                <a:cubicBezTo>
                  <a:pt x="1329" y="128"/>
                  <a:pt x="1329" y="128"/>
                  <a:pt x="1329" y="128"/>
                </a:cubicBezTo>
                <a:cubicBezTo>
                  <a:pt x="1329" y="127"/>
                  <a:pt x="1329" y="127"/>
                  <a:pt x="1329" y="127"/>
                </a:cubicBezTo>
                <a:cubicBezTo>
                  <a:pt x="1328" y="121"/>
                  <a:pt x="1326" y="116"/>
                  <a:pt x="1323" y="111"/>
                </a:cubicBezTo>
                <a:cubicBezTo>
                  <a:pt x="1320" y="107"/>
                  <a:pt x="1316" y="103"/>
                  <a:pt x="1312" y="100"/>
                </a:cubicBezTo>
                <a:cubicBezTo>
                  <a:pt x="1304" y="94"/>
                  <a:pt x="1295" y="90"/>
                  <a:pt x="1287" y="87"/>
                </a:cubicBezTo>
                <a:cubicBezTo>
                  <a:pt x="1269" y="80"/>
                  <a:pt x="1250" y="76"/>
                  <a:pt x="1232" y="72"/>
                </a:cubicBezTo>
                <a:cubicBezTo>
                  <a:pt x="1180" y="63"/>
                  <a:pt x="1180" y="63"/>
                  <a:pt x="1180" y="63"/>
                </a:cubicBezTo>
                <a:cubicBezTo>
                  <a:pt x="1177" y="65"/>
                  <a:pt x="1162" y="63"/>
                  <a:pt x="1143" y="60"/>
                </a:cubicBezTo>
                <a:cubicBezTo>
                  <a:pt x="1124" y="58"/>
                  <a:pt x="1101" y="55"/>
                  <a:pt x="1083" y="54"/>
                </a:cubicBezTo>
                <a:cubicBezTo>
                  <a:pt x="1074" y="51"/>
                  <a:pt x="1103" y="55"/>
                  <a:pt x="1113" y="55"/>
                </a:cubicBezTo>
                <a:cubicBezTo>
                  <a:pt x="1093" y="53"/>
                  <a:pt x="1109" y="51"/>
                  <a:pt x="1073" y="49"/>
                </a:cubicBezTo>
                <a:cubicBezTo>
                  <a:pt x="1074" y="49"/>
                  <a:pt x="1073" y="48"/>
                  <a:pt x="1081" y="49"/>
                </a:cubicBezTo>
                <a:cubicBezTo>
                  <a:pt x="1061" y="47"/>
                  <a:pt x="1085" y="53"/>
                  <a:pt x="1054" y="48"/>
                </a:cubicBezTo>
                <a:cubicBezTo>
                  <a:pt x="1053" y="47"/>
                  <a:pt x="1053" y="47"/>
                  <a:pt x="1053" y="47"/>
                </a:cubicBezTo>
                <a:cubicBezTo>
                  <a:pt x="1033" y="47"/>
                  <a:pt x="1033" y="47"/>
                  <a:pt x="1033" y="47"/>
                </a:cubicBezTo>
                <a:cubicBezTo>
                  <a:pt x="970" y="40"/>
                  <a:pt x="914" y="38"/>
                  <a:pt x="858" y="35"/>
                </a:cubicBezTo>
                <a:cubicBezTo>
                  <a:pt x="855" y="35"/>
                  <a:pt x="856" y="36"/>
                  <a:pt x="863" y="37"/>
                </a:cubicBezTo>
                <a:cubicBezTo>
                  <a:pt x="838" y="36"/>
                  <a:pt x="808" y="39"/>
                  <a:pt x="779" y="37"/>
                </a:cubicBezTo>
                <a:cubicBezTo>
                  <a:pt x="787" y="36"/>
                  <a:pt x="787" y="36"/>
                  <a:pt x="787" y="36"/>
                </a:cubicBezTo>
                <a:cubicBezTo>
                  <a:pt x="764" y="36"/>
                  <a:pt x="752" y="37"/>
                  <a:pt x="739" y="38"/>
                </a:cubicBezTo>
                <a:cubicBezTo>
                  <a:pt x="718" y="39"/>
                  <a:pt x="718" y="39"/>
                  <a:pt x="718" y="39"/>
                </a:cubicBezTo>
                <a:cubicBezTo>
                  <a:pt x="703" y="40"/>
                  <a:pt x="703" y="40"/>
                  <a:pt x="703" y="40"/>
                </a:cubicBezTo>
                <a:cubicBezTo>
                  <a:pt x="695" y="41"/>
                  <a:pt x="695" y="41"/>
                  <a:pt x="695" y="41"/>
                </a:cubicBezTo>
                <a:cubicBezTo>
                  <a:pt x="695" y="41"/>
                  <a:pt x="695" y="41"/>
                  <a:pt x="694" y="41"/>
                </a:cubicBezTo>
                <a:cubicBezTo>
                  <a:pt x="695" y="41"/>
                  <a:pt x="695" y="41"/>
                  <a:pt x="695" y="41"/>
                </a:cubicBezTo>
                <a:cubicBezTo>
                  <a:pt x="695" y="41"/>
                  <a:pt x="695" y="41"/>
                  <a:pt x="695" y="41"/>
                </a:cubicBezTo>
                <a:cubicBezTo>
                  <a:pt x="695" y="41"/>
                  <a:pt x="695" y="41"/>
                  <a:pt x="695" y="41"/>
                </a:cubicBezTo>
                <a:cubicBezTo>
                  <a:pt x="697" y="41"/>
                  <a:pt x="697" y="41"/>
                  <a:pt x="697" y="41"/>
                </a:cubicBezTo>
                <a:cubicBezTo>
                  <a:pt x="710" y="40"/>
                  <a:pt x="710" y="40"/>
                  <a:pt x="710" y="40"/>
                </a:cubicBezTo>
                <a:cubicBezTo>
                  <a:pt x="719" y="40"/>
                  <a:pt x="727" y="40"/>
                  <a:pt x="729" y="41"/>
                </a:cubicBezTo>
                <a:cubicBezTo>
                  <a:pt x="726" y="41"/>
                  <a:pt x="718" y="42"/>
                  <a:pt x="709" y="42"/>
                </a:cubicBezTo>
                <a:cubicBezTo>
                  <a:pt x="705" y="42"/>
                  <a:pt x="700" y="43"/>
                  <a:pt x="696" y="43"/>
                </a:cubicBezTo>
                <a:cubicBezTo>
                  <a:pt x="695" y="43"/>
                  <a:pt x="695" y="43"/>
                  <a:pt x="695" y="43"/>
                </a:cubicBezTo>
                <a:cubicBezTo>
                  <a:pt x="695" y="42"/>
                  <a:pt x="695" y="42"/>
                  <a:pt x="695" y="42"/>
                </a:cubicBezTo>
                <a:cubicBezTo>
                  <a:pt x="695" y="42"/>
                  <a:pt x="695" y="42"/>
                  <a:pt x="695" y="42"/>
                </a:cubicBezTo>
                <a:cubicBezTo>
                  <a:pt x="695" y="42"/>
                  <a:pt x="695" y="42"/>
                  <a:pt x="695" y="42"/>
                </a:cubicBezTo>
                <a:cubicBezTo>
                  <a:pt x="695" y="44"/>
                  <a:pt x="695" y="44"/>
                  <a:pt x="695" y="44"/>
                </a:cubicBezTo>
                <a:cubicBezTo>
                  <a:pt x="695" y="44"/>
                  <a:pt x="695" y="44"/>
                  <a:pt x="695" y="44"/>
                </a:cubicBezTo>
                <a:cubicBezTo>
                  <a:pt x="695" y="44"/>
                  <a:pt x="695" y="44"/>
                  <a:pt x="695" y="44"/>
                </a:cubicBezTo>
                <a:cubicBezTo>
                  <a:pt x="695" y="44"/>
                  <a:pt x="695" y="44"/>
                  <a:pt x="695" y="44"/>
                </a:cubicBezTo>
                <a:cubicBezTo>
                  <a:pt x="697" y="44"/>
                  <a:pt x="697" y="44"/>
                  <a:pt x="697" y="44"/>
                </a:cubicBezTo>
                <a:cubicBezTo>
                  <a:pt x="699" y="43"/>
                  <a:pt x="699" y="43"/>
                  <a:pt x="699" y="43"/>
                </a:cubicBezTo>
                <a:cubicBezTo>
                  <a:pt x="702" y="43"/>
                  <a:pt x="706" y="43"/>
                  <a:pt x="710" y="42"/>
                </a:cubicBezTo>
                <a:cubicBezTo>
                  <a:pt x="735" y="41"/>
                  <a:pt x="735" y="41"/>
                  <a:pt x="735" y="41"/>
                </a:cubicBezTo>
                <a:cubicBezTo>
                  <a:pt x="731" y="41"/>
                  <a:pt x="730" y="42"/>
                  <a:pt x="728" y="42"/>
                </a:cubicBezTo>
                <a:cubicBezTo>
                  <a:pt x="742" y="41"/>
                  <a:pt x="761" y="41"/>
                  <a:pt x="780" y="40"/>
                </a:cubicBezTo>
                <a:cubicBezTo>
                  <a:pt x="752" y="40"/>
                  <a:pt x="752" y="40"/>
                  <a:pt x="752" y="40"/>
                </a:cubicBezTo>
                <a:cubicBezTo>
                  <a:pt x="764" y="38"/>
                  <a:pt x="799" y="40"/>
                  <a:pt x="810" y="39"/>
                </a:cubicBezTo>
                <a:cubicBezTo>
                  <a:pt x="810" y="41"/>
                  <a:pt x="793" y="41"/>
                  <a:pt x="810" y="43"/>
                </a:cubicBezTo>
                <a:cubicBezTo>
                  <a:pt x="833" y="43"/>
                  <a:pt x="840" y="43"/>
                  <a:pt x="846" y="42"/>
                </a:cubicBezTo>
                <a:cubicBezTo>
                  <a:pt x="853" y="41"/>
                  <a:pt x="859" y="40"/>
                  <a:pt x="881" y="40"/>
                </a:cubicBezTo>
                <a:cubicBezTo>
                  <a:pt x="873" y="39"/>
                  <a:pt x="873" y="39"/>
                  <a:pt x="873" y="39"/>
                </a:cubicBezTo>
                <a:cubicBezTo>
                  <a:pt x="887" y="39"/>
                  <a:pt x="899" y="37"/>
                  <a:pt x="919" y="40"/>
                </a:cubicBezTo>
                <a:cubicBezTo>
                  <a:pt x="918" y="41"/>
                  <a:pt x="903" y="40"/>
                  <a:pt x="895" y="41"/>
                </a:cubicBezTo>
                <a:cubicBezTo>
                  <a:pt x="899" y="42"/>
                  <a:pt x="920" y="39"/>
                  <a:pt x="936" y="42"/>
                </a:cubicBezTo>
                <a:cubicBezTo>
                  <a:pt x="923" y="43"/>
                  <a:pt x="888" y="42"/>
                  <a:pt x="865" y="41"/>
                </a:cubicBezTo>
                <a:cubicBezTo>
                  <a:pt x="868" y="42"/>
                  <a:pt x="868" y="43"/>
                  <a:pt x="864" y="43"/>
                </a:cubicBezTo>
                <a:cubicBezTo>
                  <a:pt x="934" y="44"/>
                  <a:pt x="1009" y="46"/>
                  <a:pt x="1077" y="55"/>
                </a:cubicBezTo>
                <a:cubicBezTo>
                  <a:pt x="1041" y="54"/>
                  <a:pt x="1093" y="57"/>
                  <a:pt x="1084" y="59"/>
                </a:cubicBezTo>
                <a:cubicBezTo>
                  <a:pt x="1090" y="58"/>
                  <a:pt x="1111" y="62"/>
                  <a:pt x="1130" y="64"/>
                </a:cubicBezTo>
                <a:cubicBezTo>
                  <a:pt x="1137" y="67"/>
                  <a:pt x="1092" y="61"/>
                  <a:pt x="1107" y="64"/>
                </a:cubicBezTo>
                <a:cubicBezTo>
                  <a:pt x="1143" y="68"/>
                  <a:pt x="1192" y="72"/>
                  <a:pt x="1238" y="81"/>
                </a:cubicBezTo>
                <a:cubicBezTo>
                  <a:pt x="1234" y="81"/>
                  <a:pt x="1224" y="79"/>
                  <a:pt x="1222" y="80"/>
                </a:cubicBezTo>
                <a:cubicBezTo>
                  <a:pt x="1237" y="82"/>
                  <a:pt x="1255" y="84"/>
                  <a:pt x="1271" y="88"/>
                </a:cubicBezTo>
                <a:cubicBezTo>
                  <a:pt x="1279" y="90"/>
                  <a:pt x="1287" y="93"/>
                  <a:pt x="1294" y="96"/>
                </a:cubicBezTo>
                <a:cubicBezTo>
                  <a:pt x="1300" y="99"/>
                  <a:pt x="1306" y="103"/>
                  <a:pt x="1310" y="107"/>
                </a:cubicBezTo>
                <a:cubicBezTo>
                  <a:pt x="1297" y="99"/>
                  <a:pt x="1281" y="94"/>
                  <a:pt x="1265" y="90"/>
                </a:cubicBezTo>
                <a:cubicBezTo>
                  <a:pt x="1269" y="92"/>
                  <a:pt x="1274" y="93"/>
                  <a:pt x="1281" y="97"/>
                </a:cubicBezTo>
                <a:cubicBezTo>
                  <a:pt x="1278" y="96"/>
                  <a:pt x="1274" y="95"/>
                  <a:pt x="1270" y="94"/>
                </a:cubicBezTo>
                <a:cubicBezTo>
                  <a:pt x="1288" y="100"/>
                  <a:pt x="1294" y="103"/>
                  <a:pt x="1299" y="105"/>
                </a:cubicBezTo>
                <a:cubicBezTo>
                  <a:pt x="1301" y="105"/>
                  <a:pt x="1303" y="106"/>
                  <a:pt x="1305" y="107"/>
                </a:cubicBezTo>
                <a:cubicBezTo>
                  <a:pt x="1308" y="108"/>
                  <a:pt x="1311" y="110"/>
                  <a:pt x="1315" y="113"/>
                </a:cubicBezTo>
                <a:cubicBezTo>
                  <a:pt x="1317" y="117"/>
                  <a:pt x="1318" y="120"/>
                  <a:pt x="1319" y="124"/>
                </a:cubicBezTo>
                <a:cubicBezTo>
                  <a:pt x="1319" y="126"/>
                  <a:pt x="1319" y="127"/>
                  <a:pt x="1319" y="129"/>
                </a:cubicBezTo>
                <a:cubicBezTo>
                  <a:pt x="1319" y="131"/>
                  <a:pt x="1318" y="132"/>
                  <a:pt x="1317" y="134"/>
                </a:cubicBezTo>
                <a:cubicBezTo>
                  <a:pt x="1315" y="138"/>
                  <a:pt x="1311" y="141"/>
                  <a:pt x="1307" y="144"/>
                </a:cubicBezTo>
                <a:cubicBezTo>
                  <a:pt x="1303" y="147"/>
                  <a:pt x="1299" y="150"/>
                  <a:pt x="1295" y="153"/>
                </a:cubicBezTo>
                <a:cubicBezTo>
                  <a:pt x="1287" y="158"/>
                  <a:pt x="1278" y="162"/>
                  <a:pt x="1270" y="166"/>
                </a:cubicBezTo>
                <a:cubicBezTo>
                  <a:pt x="1266" y="168"/>
                  <a:pt x="1262" y="170"/>
                  <a:pt x="1258" y="172"/>
                </a:cubicBezTo>
                <a:cubicBezTo>
                  <a:pt x="1246" y="176"/>
                  <a:pt x="1246" y="176"/>
                  <a:pt x="1246" y="176"/>
                </a:cubicBezTo>
                <a:cubicBezTo>
                  <a:pt x="1238" y="179"/>
                  <a:pt x="1231" y="182"/>
                  <a:pt x="1225" y="185"/>
                </a:cubicBezTo>
                <a:cubicBezTo>
                  <a:pt x="1217" y="187"/>
                  <a:pt x="1187" y="195"/>
                  <a:pt x="1199" y="190"/>
                </a:cubicBezTo>
                <a:cubicBezTo>
                  <a:pt x="1209" y="186"/>
                  <a:pt x="1216" y="183"/>
                  <a:pt x="1225" y="179"/>
                </a:cubicBezTo>
                <a:cubicBezTo>
                  <a:pt x="1230" y="177"/>
                  <a:pt x="1236" y="175"/>
                  <a:pt x="1243" y="173"/>
                </a:cubicBezTo>
                <a:cubicBezTo>
                  <a:pt x="1254" y="169"/>
                  <a:pt x="1254" y="169"/>
                  <a:pt x="1254" y="169"/>
                </a:cubicBezTo>
                <a:cubicBezTo>
                  <a:pt x="1258" y="168"/>
                  <a:pt x="1262" y="166"/>
                  <a:pt x="1267" y="164"/>
                </a:cubicBezTo>
                <a:cubicBezTo>
                  <a:pt x="1270" y="164"/>
                  <a:pt x="1263" y="168"/>
                  <a:pt x="1256" y="170"/>
                </a:cubicBezTo>
                <a:cubicBezTo>
                  <a:pt x="1250" y="172"/>
                  <a:pt x="1244" y="174"/>
                  <a:pt x="1250" y="173"/>
                </a:cubicBezTo>
                <a:cubicBezTo>
                  <a:pt x="1254" y="171"/>
                  <a:pt x="1259" y="170"/>
                  <a:pt x="1264" y="168"/>
                </a:cubicBezTo>
                <a:cubicBezTo>
                  <a:pt x="1269" y="166"/>
                  <a:pt x="1274" y="163"/>
                  <a:pt x="1279" y="161"/>
                </a:cubicBezTo>
                <a:cubicBezTo>
                  <a:pt x="1290" y="155"/>
                  <a:pt x="1299" y="149"/>
                  <a:pt x="1304" y="145"/>
                </a:cubicBezTo>
                <a:cubicBezTo>
                  <a:pt x="1292" y="153"/>
                  <a:pt x="1279" y="161"/>
                  <a:pt x="1266" y="167"/>
                </a:cubicBezTo>
                <a:cubicBezTo>
                  <a:pt x="1265" y="165"/>
                  <a:pt x="1270" y="163"/>
                  <a:pt x="1275" y="161"/>
                </a:cubicBezTo>
                <a:cubicBezTo>
                  <a:pt x="1280" y="159"/>
                  <a:pt x="1285" y="156"/>
                  <a:pt x="1288" y="153"/>
                </a:cubicBezTo>
                <a:cubicBezTo>
                  <a:pt x="1283" y="155"/>
                  <a:pt x="1275" y="160"/>
                  <a:pt x="1266" y="164"/>
                </a:cubicBezTo>
                <a:cubicBezTo>
                  <a:pt x="1261" y="166"/>
                  <a:pt x="1257" y="168"/>
                  <a:pt x="1252" y="169"/>
                </a:cubicBezTo>
                <a:cubicBezTo>
                  <a:pt x="1247" y="171"/>
                  <a:pt x="1242" y="172"/>
                  <a:pt x="1238" y="174"/>
                </a:cubicBezTo>
                <a:cubicBezTo>
                  <a:pt x="1240" y="172"/>
                  <a:pt x="1240" y="172"/>
                  <a:pt x="1240" y="172"/>
                </a:cubicBezTo>
                <a:cubicBezTo>
                  <a:pt x="1223" y="178"/>
                  <a:pt x="1216" y="180"/>
                  <a:pt x="1208" y="182"/>
                </a:cubicBezTo>
                <a:cubicBezTo>
                  <a:pt x="1201" y="184"/>
                  <a:pt x="1194" y="186"/>
                  <a:pt x="1176" y="191"/>
                </a:cubicBezTo>
                <a:cubicBezTo>
                  <a:pt x="1175" y="194"/>
                  <a:pt x="1188" y="190"/>
                  <a:pt x="1205" y="187"/>
                </a:cubicBezTo>
                <a:cubicBezTo>
                  <a:pt x="1177" y="194"/>
                  <a:pt x="1144" y="203"/>
                  <a:pt x="1110" y="208"/>
                </a:cubicBezTo>
                <a:cubicBezTo>
                  <a:pt x="1076" y="214"/>
                  <a:pt x="1042" y="217"/>
                  <a:pt x="1013" y="217"/>
                </a:cubicBezTo>
                <a:cubicBezTo>
                  <a:pt x="1047" y="212"/>
                  <a:pt x="1047" y="212"/>
                  <a:pt x="1047" y="212"/>
                </a:cubicBezTo>
                <a:cubicBezTo>
                  <a:pt x="1025" y="214"/>
                  <a:pt x="988" y="219"/>
                  <a:pt x="989" y="216"/>
                </a:cubicBezTo>
                <a:cubicBezTo>
                  <a:pt x="1014" y="215"/>
                  <a:pt x="1003" y="213"/>
                  <a:pt x="1016" y="212"/>
                </a:cubicBezTo>
                <a:cubicBezTo>
                  <a:pt x="1018" y="212"/>
                  <a:pt x="1018" y="212"/>
                  <a:pt x="1018" y="212"/>
                </a:cubicBezTo>
                <a:cubicBezTo>
                  <a:pt x="1021" y="212"/>
                  <a:pt x="1030" y="210"/>
                  <a:pt x="1024" y="211"/>
                </a:cubicBezTo>
                <a:cubicBezTo>
                  <a:pt x="1005" y="214"/>
                  <a:pt x="975" y="217"/>
                  <a:pt x="954" y="219"/>
                </a:cubicBezTo>
                <a:cubicBezTo>
                  <a:pt x="963" y="218"/>
                  <a:pt x="944" y="218"/>
                  <a:pt x="941" y="218"/>
                </a:cubicBezTo>
                <a:cubicBezTo>
                  <a:pt x="921" y="220"/>
                  <a:pt x="941" y="219"/>
                  <a:pt x="943" y="220"/>
                </a:cubicBezTo>
                <a:cubicBezTo>
                  <a:pt x="932" y="221"/>
                  <a:pt x="914" y="224"/>
                  <a:pt x="905" y="223"/>
                </a:cubicBezTo>
                <a:cubicBezTo>
                  <a:pt x="890" y="222"/>
                  <a:pt x="924" y="220"/>
                  <a:pt x="929" y="219"/>
                </a:cubicBezTo>
                <a:cubicBezTo>
                  <a:pt x="908" y="221"/>
                  <a:pt x="888" y="222"/>
                  <a:pt x="868" y="224"/>
                </a:cubicBezTo>
                <a:cubicBezTo>
                  <a:pt x="869" y="224"/>
                  <a:pt x="869" y="224"/>
                  <a:pt x="869" y="224"/>
                </a:cubicBezTo>
                <a:cubicBezTo>
                  <a:pt x="864" y="224"/>
                  <a:pt x="855" y="225"/>
                  <a:pt x="849" y="225"/>
                </a:cubicBezTo>
                <a:cubicBezTo>
                  <a:pt x="843" y="224"/>
                  <a:pt x="857" y="223"/>
                  <a:pt x="866" y="223"/>
                </a:cubicBezTo>
                <a:cubicBezTo>
                  <a:pt x="834" y="223"/>
                  <a:pt x="810" y="229"/>
                  <a:pt x="782" y="226"/>
                </a:cubicBezTo>
                <a:cubicBezTo>
                  <a:pt x="765" y="228"/>
                  <a:pt x="765" y="228"/>
                  <a:pt x="765" y="228"/>
                </a:cubicBezTo>
                <a:cubicBezTo>
                  <a:pt x="763" y="228"/>
                  <a:pt x="760" y="227"/>
                  <a:pt x="763" y="227"/>
                </a:cubicBezTo>
                <a:cubicBezTo>
                  <a:pt x="746" y="228"/>
                  <a:pt x="746" y="228"/>
                  <a:pt x="746" y="228"/>
                </a:cubicBezTo>
                <a:cubicBezTo>
                  <a:pt x="713" y="230"/>
                  <a:pt x="737" y="226"/>
                  <a:pt x="726" y="226"/>
                </a:cubicBezTo>
                <a:cubicBezTo>
                  <a:pt x="727" y="226"/>
                  <a:pt x="727" y="226"/>
                  <a:pt x="727" y="226"/>
                </a:cubicBezTo>
                <a:cubicBezTo>
                  <a:pt x="717" y="225"/>
                  <a:pt x="710" y="225"/>
                  <a:pt x="717" y="224"/>
                </a:cubicBezTo>
                <a:cubicBezTo>
                  <a:pt x="682" y="226"/>
                  <a:pt x="682" y="226"/>
                  <a:pt x="682" y="226"/>
                </a:cubicBezTo>
                <a:cubicBezTo>
                  <a:pt x="682" y="226"/>
                  <a:pt x="682" y="226"/>
                  <a:pt x="682" y="226"/>
                </a:cubicBezTo>
                <a:cubicBezTo>
                  <a:pt x="669" y="228"/>
                  <a:pt x="618" y="228"/>
                  <a:pt x="618" y="232"/>
                </a:cubicBezTo>
                <a:cubicBezTo>
                  <a:pt x="609" y="231"/>
                  <a:pt x="602" y="230"/>
                  <a:pt x="606" y="230"/>
                </a:cubicBezTo>
                <a:cubicBezTo>
                  <a:pt x="580" y="230"/>
                  <a:pt x="612" y="227"/>
                  <a:pt x="571" y="227"/>
                </a:cubicBezTo>
                <a:cubicBezTo>
                  <a:pt x="571" y="226"/>
                  <a:pt x="575" y="227"/>
                  <a:pt x="582" y="227"/>
                </a:cubicBezTo>
                <a:cubicBezTo>
                  <a:pt x="571" y="226"/>
                  <a:pt x="567" y="226"/>
                  <a:pt x="565" y="227"/>
                </a:cubicBezTo>
                <a:cubicBezTo>
                  <a:pt x="565" y="226"/>
                  <a:pt x="564" y="226"/>
                  <a:pt x="562" y="225"/>
                </a:cubicBezTo>
                <a:cubicBezTo>
                  <a:pt x="561" y="227"/>
                  <a:pt x="544" y="226"/>
                  <a:pt x="535" y="225"/>
                </a:cubicBezTo>
                <a:cubicBezTo>
                  <a:pt x="549" y="224"/>
                  <a:pt x="549" y="224"/>
                  <a:pt x="549" y="224"/>
                </a:cubicBezTo>
                <a:cubicBezTo>
                  <a:pt x="540" y="224"/>
                  <a:pt x="534" y="224"/>
                  <a:pt x="516" y="224"/>
                </a:cubicBezTo>
                <a:cubicBezTo>
                  <a:pt x="528" y="223"/>
                  <a:pt x="528" y="223"/>
                  <a:pt x="528" y="223"/>
                </a:cubicBezTo>
                <a:cubicBezTo>
                  <a:pt x="499" y="222"/>
                  <a:pt x="525" y="226"/>
                  <a:pt x="491" y="223"/>
                </a:cubicBezTo>
                <a:cubicBezTo>
                  <a:pt x="522" y="226"/>
                  <a:pt x="522" y="226"/>
                  <a:pt x="522" y="226"/>
                </a:cubicBezTo>
                <a:cubicBezTo>
                  <a:pt x="486" y="225"/>
                  <a:pt x="498" y="228"/>
                  <a:pt x="482" y="229"/>
                </a:cubicBezTo>
                <a:cubicBezTo>
                  <a:pt x="444" y="230"/>
                  <a:pt x="398" y="224"/>
                  <a:pt x="369" y="227"/>
                </a:cubicBezTo>
                <a:cubicBezTo>
                  <a:pt x="365" y="225"/>
                  <a:pt x="369" y="225"/>
                  <a:pt x="359" y="223"/>
                </a:cubicBezTo>
                <a:cubicBezTo>
                  <a:pt x="382" y="224"/>
                  <a:pt x="395" y="224"/>
                  <a:pt x="406" y="222"/>
                </a:cubicBezTo>
                <a:cubicBezTo>
                  <a:pt x="452" y="222"/>
                  <a:pt x="418" y="228"/>
                  <a:pt x="468" y="227"/>
                </a:cubicBezTo>
                <a:cubicBezTo>
                  <a:pt x="466" y="225"/>
                  <a:pt x="450" y="224"/>
                  <a:pt x="436" y="224"/>
                </a:cubicBezTo>
                <a:cubicBezTo>
                  <a:pt x="435" y="223"/>
                  <a:pt x="452" y="222"/>
                  <a:pt x="463" y="222"/>
                </a:cubicBezTo>
                <a:cubicBezTo>
                  <a:pt x="434" y="222"/>
                  <a:pt x="393" y="218"/>
                  <a:pt x="374" y="217"/>
                </a:cubicBezTo>
                <a:cubicBezTo>
                  <a:pt x="366" y="218"/>
                  <a:pt x="343" y="218"/>
                  <a:pt x="333" y="216"/>
                </a:cubicBezTo>
                <a:cubicBezTo>
                  <a:pt x="334" y="218"/>
                  <a:pt x="289" y="216"/>
                  <a:pt x="303" y="219"/>
                </a:cubicBezTo>
                <a:cubicBezTo>
                  <a:pt x="271" y="218"/>
                  <a:pt x="283" y="214"/>
                  <a:pt x="253" y="215"/>
                </a:cubicBezTo>
                <a:cubicBezTo>
                  <a:pt x="264" y="214"/>
                  <a:pt x="233" y="212"/>
                  <a:pt x="246" y="211"/>
                </a:cubicBezTo>
                <a:cubicBezTo>
                  <a:pt x="256" y="214"/>
                  <a:pt x="290" y="213"/>
                  <a:pt x="306" y="213"/>
                </a:cubicBezTo>
                <a:cubicBezTo>
                  <a:pt x="291" y="212"/>
                  <a:pt x="276" y="210"/>
                  <a:pt x="261" y="209"/>
                </a:cubicBezTo>
                <a:cubicBezTo>
                  <a:pt x="272" y="210"/>
                  <a:pt x="256" y="210"/>
                  <a:pt x="249" y="210"/>
                </a:cubicBezTo>
                <a:cubicBezTo>
                  <a:pt x="244" y="208"/>
                  <a:pt x="244" y="208"/>
                  <a:pt x="244" y="208"/>
                </a:cubicBezTo>
                <a:cubicBezTo>
                  <a:pt x="240" y="209"/>
                  <a:pt x="220" y="207"/>
                  <a:pt x="199" y="204"/>
                </a:cubicBezTo>
                <a:cubicBezTo>
                  <a:pt x="177" y="201"/>
                  <a:pt x="154" y="197"/>
                  <a:pt x="143" y="198"/>
                </a:cubicBezTo>
                <a:cubicBezTo>
                  <a:pt x="156" y="200"/>
                  <a:pt x="168" y="203"/>
                  <a:pt x="175" y="201"/>
                </a:cubicBezTo>
                <a:cubicBezTo>
                  <a:pt x="201" y="206"/>
                  <a:pt x="170" y="204"/>
                  <a:pt x="182" y="207"/>
                </a:cubicBezTo>
                <a:cubicBezTo>
                  <a:pt x="161" y="205"/>
                  <a:pt x="136" y="202"/>
                  <a:pt x="110" y="197"/>
                </a:cubicBezTo>
                <a:cubicBezTo>
                  <a:pt x="84" y="192"/>
                  <a:pt x="58" y="186"/>
                  <a:pt x="38" y="179"/>
                </a:cubicBezTo>
                <a:cubicBezTo>
                  <a:pt x="42" y="180"/>
                  <a:pt x="48" y="182"/>
                  <a:pt x="54" y="184"/>
                </a:cubicBezTo>
                <a:cubicBezTo>
                  <a:pt x="60" y="185"/>
                  <a:pt x="66" y="187"/>
                  <a:pt x="67" y="186"/>
                </a:cubicBezTo>
                <a:cubicBezTo>
                  <a:pt x="59" y="183"/>
                  <a:pt x="51" y="181"/>
                  <a:pt x="43" y="178"/>
                </a:cubicBezTo>
                <a:cubicBezTo>
                  <a:pt x="35" y="175"/>
                  <a:pt x="27" y="171"/>
                  <a:pt x="21" y="165"/>
                </a:cubicBezTo>
                <a:cubicBezTo>
                  <a:pt x="18" y="162"/>
                  <a:pt x="16" y="158"/>
                  <a:pt x="16" y="154"/>
                </a:cubicBezTo>
                <a:cubicBezTo>
                  <a:pt x="15" y="149"/>
                  <a:pt x="16" y="145"/>
                  <a:pt x="19" y="141"/>
                </a:cubicBezTo>
                <a:cubicBezTo>
                  <a:pt x="24" y="133"/>
                  <a:pt x="31" y="127"/>
                  <a:pt x="39" y="121"/>
                </a:cubicBezTo>
                <a:cubicBezTo>
                  <a:pt x="37" y="123"/>
                  <a:pt x="36" y="125"/>
                  <a:pt x="35" y="127"/>
                </a:cubicBezTo>
                <a:cubicBezTo>
                  <a:pt x="41" y="122"/>
                  <a:pt x="45" y="120"/>
                  <a:pt x="48" y="118"/>
                </a:cubicBezTo>
                <a:cubicBezTo>
                  <a:pt x="50" y="116"/>
                  <a:pt x="52" y="116"/>
                  <a:pt x="53" y="115"/>
                </a:cubicBezTo>
                <a:cubicBezTo>
                  <a:pt x="57" y="114"/>
                  <a:pt x="60" y="112"/>
                  <a:pt x="76" y="106"/>
                </a:cubicBezTo>
                <a:cubicBezTo>
                  <a:pt x="74" y="106"/>
                  <a:pt x="70" y="107"/>
                  <a:pt x="77" y="104"/>
                </a:cubicBezTo>
                <a:cubicBezTo>
                  <a:pt x="90" y="99"/>
                  <a:pt x="91" y="99"/>
                  <a:pt x="91" y="100"/>
                </a:cubicBezTo>
                <a:cubicBezTo>
                  <a:pt x="91" y="100"/>
                  <a:pt x="89" y="102"/>
                  <a:pt x="98" y="99"/>
                </a:cubicBezTo>
                <a:cubicBezTo>
                  <a:pt x="114" y="91"/>
                  <a:pt x="118" y="91"/>
                  <a:pt x="123" y="90"/>
                </a:cubicBezTo>
                <a:cubicBezTo>
                  <a:pt x="129" y="89"/>
                  <a:pt x="135" y="88"/>
                  <a:pt x="156" y="81"/>
                </a:cubicBezTo>
                <a:cubicBezTo>
                  <a:pt x="153" y="83"/>
                  <a:pt x="153" y="83"/>
                  <a:pt x="153" y="83"/>
                </a:cubicBezTo>
                <a:cubicBezTo>
                  <a:pt x="186" y="73"/>
                  <a:pt x="231" y="66"/>
                  <a:pt x="267" y="60"/>
                </a:cubicBezTo>
                <a:cubicBezTo>
                  <a:pt x="264" y="60"/>
                  <a:pt x="237" y="65"/>
                  <a:pt x="240" y="63"/>
                </a:cubicBezTo>
                <a:cubicBezTo>
                  <a:pt x="255" y="59"/>
                  <a:pt x="270" y="56"/>
                  <a:pt x="286" y="53"/>
                </a:cubicBezTo>
                <a:cubicBezTo>
                  <a:pt x="289" y="53"/>
                  <a:pt x="309" y="50"/>
                  <a:pt x="297" y="53"/>
                </a:cubicBezTo>
                <a:cubicBezTo>
                  <a:pt x="290" y="55"/>
                  <a:pt x="284" y="55"/>
                  <a:pt x="280" y="56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329" y="48"/>
                  <a:pt x="283" y="53"/>
                  <a:pt x="283" y="51"/>
                </a:cubicBezTo>
                <a:cubicBezTo>
                  <a:pt x="306" y="48"/>
                  <a:pt x="314" y="45"/>
                  <a:pt x="329" y="42"/>
                </a:cubicBezTo>
                <a:cubicBezTo>
                  <a:pt x="337" y="43"/>
                  <a:pt x="300" y="49"/>
                  <a:pt x="320" y="48"/>
                </a:cubicBezTo>
                <a:cubicBezTo>
                  <a:pt x="334" y="47"/>
                  <a:pt x="378" y="39"/>
                  <a:pt x="394" y="36"/>
                </a:cubicBezTo>
                <a:cubicBezTo>
                  <a:pt x="406" y="37"/>
                  <a:pt x="428" y="34"/>
                  <a:pt x="448" y="33"/>
                </a:cubicBezTo>
                <a:cubicBezTo>
                  <a:pt x="468" y="31"/>
                  <a:pt x="485" y="29"/>
                  <a:pt x="485" y="31"/>
                </a:cubicBezTo>
                <a:cubicBezTo>
                  <a:pt x="484" y="31"/>
                  <a:pt x="492" y="29"/>
                  <a:pt x="503" y="29"/>
                </a:cubicBezTo>
                <a:cubicBezTo>
                  <a:pt x="496" y="30"/>
                  <a:pt x="496" y="30"/>
                  <a:pt x="496" y="30"/>
                </a:cubicBezTo>
                <a:cubicBezTo>
                  <a:pt x="529" y="29"/>
                  <a:pt x="528" y="24"/>
                  <a:pt x="548" y="24"/>
                </a:cubicBezTo>
                <a:cubicBezTo>
                  <a:pt x="548" y="24"/>
                  <a:pt x="542" y="25"/>
                  <a:pt x="538" y="26"/>
                </a:cubicBezTo>
                <a:cubicBezTo>
                  <a:pt x="582" y="24"/>
                  <a:pt x="606" y="17"/>
                  <a:pt x="650" y="18"/>
                </a:cubicBezTo>
                <a:cubicBezTo>
                  <a:pt x="648" y="18"/>
                  <a:pt x="646" y="19"/>
                  <a:pt x="642" y="19"/>
                </a:cubicBezTo>
                <a:cubicBezTo>
                  <a:pt x="640" y="19"/>
                  <a:pt x="648" y="19"/>
                  <a:pt x="662" y="18"/>
                </a:cubicBezTo>
                <a:cubicBezTo>
                  <a:pt x="647" y="17"/>
                  <a:pt x="647" y="17"/>
                  <a:pt x="647" y="17"/>
                </a:cubicBezTo>
                <a:cubicBezTo>
                  <a:pt x="669" y="12"/>
                  <a:pt x="707" y="17"/>
                  <a:pt x="744" y="15"/>
                </a:cubicBezTo>
                <a:cubicBezTo>
                  <a:pt x="740" y="16"/>
                  <a:pt x="714" y="16"/>
                  <a:pt x="728" y="17"/>
                </a:cubicBezTo>
                <a:cubicBezTo>
                  <a:pt x="751" y="17"/>
                  <a:pt x="749" y="12"/>
                  <a:pt x="776" y="14"/>
                </a:cubicBezTo>
                <a:cubicBezTo>
                  <a:pt x="764" y="15"/>
                  <a:pt x="768" y="17"/>
                  <a:pt x="756" y="18"/>
                </a:cubicBezTo>
                <a:cubicBezTo>
                  <a:pt x="774" y="18"/>
                  <a:pt x="786" y="19"/>
                  <a:pt x="793" y="17"/>
                </a:cubicBezTo>
                <a:cubicBezTo>
                  <a:pt x="798" y="17"/>
                  <a:pt x="800" y="18"/>
                  <a:pt x="800" y="19"/>
                </a:cubicBezTo>
                <a:cubicBezTo>
                  <a:pt x="812" y="17"/>
                  <a:pt x="831" y="18"/>
                  <a:pt x="843" y="19"/>
                </a:cubicBezTo>
                <a:cubicBezTo>
                  <a:pt x="840" y="20"/>
                  <a:pt x="840" y="20"/>
                  <a:pt x="840" y="20"/>
                </a:cubicBezTo>
                <a:cubicBezTo>
                  <a:pt x="862" y="16"/>
                  <a:pt x="877" y="20"/>
                  <a:pt x="907" y="21"/>
                </a:cubicBezTo>
                <a:cubicBezTo>
                  <a:pt x="902" y="22"/>
                  <a:pt x="902" y="22"/>
                  <a:pt x="902" y="22"/>
                </a:cubicBezTo>
                <a:cubicBezTo>
                  <a:pt x="914" y="21"/>
                  <a:pt x="934" y="21"/>
                  <a:pt x="955" y="23"/>
                </a:cubicBezTo>
                <a:cubicBezTo>
                  <a:pt x="944" y="24"/>
                  <a:pt x="944" y="24"/>
                  <a:pt x="944" y="24"/>
                </a:cubicBezTo>
                <a:cubicBezTo>
                  <a:pt x="961" y="24"/>
                  <a:pt x="993" y="28"/>
                  <a:pt x="1008" y="27"/>
                </a:cubicBezTo>
                <a:cubicBezTo>
                  <a:pt x="1014" y="28"/>
                  <a:pt x="992" y="29"/>
                  <a:pt x="1020" y="31"/>
                </a:cubicBezTo>
                <a:cubicBezTo>
                  <a:pt x="1026" y="30"/>
                  <a:pt x="1048" y="31"/>
                  <a:pt x="1055" y="33"/>
                </a:cubicBezTo>
                <a:cubicBezTo>
                  <a:pt x="1055" y="34"/>
                  <a:pt x="1052" y="34"/>
                  <a:pt x="1044" y="33"/>
                </a:cubicBezTo>
                <a:cubicBezTo>
                  <a:pt x="1040" y="32"/>
                  <a:pt x="1043" y="33"/>
                  <a:pt x="1044" y="32"/>
                </a:cubicBezTo>
                <a:cubicBezTo>
                  <a:pt x="1035" y="33"/>
                  <a:pt x="1035" y="33"/>
                  <a:pt x="1035" y="33"/>
                </a:cubicBezTo>
                <a:cubicBezTo>
                  <a:pt x="1056" y="36"/>
                  <a:pt x="1052" y="33"/>
                  <a:pt x="1075" y="36"/>
                </a:cubicBezTo>
                <a:cubicBezTo>
                  <a:pt x="1080" y="37"/>
                  <a:pt x="1067" y="37"/>
                  <a:pt x="1064" y="37"/>
                </a:cubicBezTo>
                <a:cubicBezTo>
                  <a:pt x="1092" y="39"/>
                  <a:pt x="1121" y="42"/>
                  <a:pt x="1149" y="46"/>
                </a:cubicBezTo>
                <a:cubicBezTo>
                  <a:pt x="1151" y="45"/>
                  <a:pt x="1140" y="43"/>
                  <a:pt x="1148" y="43"/>
                </a:cubicBezTo>
                <a:cubicBezTo>
                  <a:pt x="1139" y="41"/>
                  <a:pt x="1129" y="39"/>
                  <a:pt x="1120" y="38"/>
                </a:cubicBezTo>
                <a:cubicBezTo>
                  <a:pt x="1106" y="34"/>
                  <a:pt x="1136" y="38"/>
                  <a:pt x="1148" y="40"/>
                </a:cubicBezTo>
                <a:cubicBezTo>
                  <a:pt x="1141" y="38"/>
                  <a:pt x="1135" y="37"/>
                  <a:pt x="1128" y="36"/>
                </a:cubicBezTo>
                <a:cubicBezTo>
                  <a:pt x="1127" y="36"/>
                  <a:pt x="1128" y="36"/>
                  <a:pt x="1129" y="36"/>
                </a:cubicBezTo>
                <a:cubicBezTo>
                  <a:pt x="1114" y="34"/>
                  <a:pt x="1114" y="34"/>
                  <a:pt x="1114" y="34"/>
                </a:cubicBezTo>
                <a:cubicBezTo>
                  <a:pt x="1135" y="36"/>
                  <a:pt x="1125" y="33"/>
                  <a:pt x="1115" y="31"/>
                </a:cubicBezTo>
                <a:cubicBezTo>
                  <a:pt x="1105" y="29"/>
                  <a:pt x="1095" y="27"/>
                  <a:pt x="1117" y="29"/>
                </a:cubicBezTo>
                <a:cubicBezTo>
                  <a:pt x="1106" y="28"/>
                  <a:pt x="1094" y="27"/>
                  <a:pt x="1087" y="27"/>
                </a:cubicBezTo>
                <a:cubicBezTo>
                  <a:pt x="1067" y="26"/>
                  <a:pt x="1072" y="25"/>
                  <a:pt x="1064" y="24"/>
                </a:cubicBezTo>
                <a:cubicBezTo>
                  <a:pt x="1074" y="24"/>
                  <a:pt x="1084" y="25"/>
                  <a:pt x="1094" y="25"/>
                </a:cubicBezTo>
                <a:cubicBezTo>
                  <a:pt x="1048" y="21"/>
                  <a:pt x="1100" y="24"/>
                  <a:pt x="1066" y="19"/>
                </a:cubicBezTo>
                <a:cubicBezTo>
                  <a:pt x="1026" y="16"/>
                  <a:pt x="1004" y="10"/>
                  <a:pt x="984" y="8"/>
                </a:cubicBezTo>
                <a:cubicBezTo>
                  <a:pt x="943" y="6"/>
                  <a:pt x="999" y="11"/>
                  <a:pt x="974" y="11"/>
                </a:cubicBezTo>
                <a:cubicBezTo>
                  <a:pt x="952" y="10"/>
                  <a:pt x="963" y="9"/>
                  <a:pt x="949" y="8"/>
                </a:cubicBezTo>
                <a:cubicBezTo>
                  <a:pt x="939" y="10"/>
                  <a:pt x="939" y="10"/>
                  <a:pt x="939" y="10"/>
                </a:cubicBezTo>
                <a:cubicBezTo>
                  <a:pt x="914" y="9"/>
                  <a:pt x="938" y="8"/>
                  <a:pt x="924" y="8"/>
                </a:cubicBezTo>
                <a:cubicBezTo>
                  <a:pt x="904" y="6"/>
                  <a:pt x="930" y="7"/>
                  <a:pt x="935" y="6"/>
                </a:cubicBezTo>
                <a:cubicBezTo>
                  <a:pt x="930" y="6"/>
                  <a:pt x="908" y="6"/>
                  <a:pt x="899" y="5"/>
                </a:cubicBezTo>
                <a:cubicBezTo>
                  <a:pt x="899" y="4"/>
                  <a:pt x="926" y="5"/>
                  <a:pt x="909" y="4"/>
                </a:cubicBezTo>
                <a:cubicBezTo>
                  <a:pt x="877" y="4"/>
                  <a:pt x="858" y="3"/>
                  <a:pt x="839" y="2"/>
                </a:cubicBezTo>
                <a:cubicBezTo>
                  <a:pt x="820" y="2"/>
                  <a:pt x="802" y="1"/>
                  <a:pt x="774" y="1"/>
                </a:cubicBezTo>
                <a:cubicBezTo>
                  <a:pt x="779" y="0"/>
                  <a:pt x="779" y="0"/>
                  <a:pt x="779" y="0"/>
                </a:cubicBezTo>
                <a:cubicBezTo>
                  <a:pt x="773" y="0"/>
                  <a:pt x="768" y="1"/>
                  <a:pt x="762" y="1"/>
                </a:cubicBezTo>
                <a:cubicBezTo>
                  <a:pt x="765" y="0"/>
                  <a:pt x="765" y="0"/>
                  <a:pt x="765" y="0"/>
                </a:cubicBezTo>
                <a:cubicBezTo>
                  <a:pt x="757" y="0"/>
                  <a:pt x="700" y="2"/>
                  <a:pt x="663" y="3"/>
                </a:cubicBezTo>
                <a:cubicBezTo>
                  <a:pt x="682" y="1"/>
                  <a:pt x="682" y="1"/>
                  <a:pt x="682" y="1"/>
                </a:cubicBezTo>
                <a:cubicBezTo>
                  <a:pt x="648" y="4"/>
                  <a:pt x="648" y="4"/>
                  <a:pt x="648" y="4"/>
                </a:cubicBezTo>
                <a:cubicBezTo>
                  <a:pt x="652" y="2"/>
                  <a:pt x="652" y="2"/>
                  <a:pt x="652" y="2"/>
                </a:cubicBezTo>
                <a:cubicBezTo>
                  <a:pt x="641" y="4"/>
                  <a:pt x="602" y="4"/>
                  <a:pt x="570" y="7"/>
                </a:cubicBezTo>
                <a:cubicBezTo>
                  <a:pt x="570" y="6"/>
                  <a:pt x="570" y="6"/>
                  <a:pt x="570" y="6"/>
                </a:cubicBezTo>
                <a:cubicBezTo>
                  <a:pt x="551" y="7"/>
                  <a:pt x="551" y="7"/>
                  <a:pt x="551" y="7"/>
                </a:cubicBezTo>
                <a:cubicBezTo>
                  <a:pt x="558" y="6"/>
                  <a:pt x="558" y="6"/>
                  <a:pt x="558" y="6"/>
                </a:cubicBezTo>
                <a:cubicBezTo>
                  <a:pt x="539" y="7"/>
                  <a:pt x="517" y="11"/>
                  <a:pt x="495" y="12"/>
                </a:cubicBezTo>
                <a:cubicBezTo>
                  <a:pt x="509" y="11"/>
                  <a:pt x="512" y="9"/>
                  <a:pt x="511" y="8"/>
                </a:cubicBezTo>
                <a:close/>
                <a:moveTo>
                  <a:pt x="244" y="227"/>
                </a:moveTo>
                <a:cubicBezTo>
                  <a:pt x="253" y="228"/>
                  <a:pt x="253" y="228"/>
                  <a:pt x="253" y="228"/>
                </a:cubicBezTo>
                <a:cubicBezTo>
                  <a:pt x="250" y="228"/>
                  <a:pt x="247" y="228"/>
                  <a:pt x="244" y="227"/>
                </a:cubicBezTo>
                <a:cubicBezTo>
                  <a:pt x="231" y="226"/>
                  <a:pt x="231" y="226"/>
                  <a:pt x="231" y="226"/>
                </a:cubicBezTo>
                <a:cubicBezTo>
                  <a:pt x="232" y="225"/>
                  <a:pt x="237" y="226"/>
                  <a:pt x="244" y="227"/>
                </a:cubicBezTo>
                <a:close/>
                <a:moveTo>
                  <a:pt x="1205" y="69"/>
                </a:moveTo>
                <a:cubicBezTo>
                  <a:pt x="1226" y="72"/>
                  <a:pt x="1226" y="72"/>
                  <a:pt x="1226" y="72"/>
                </a:cubicBezTo>
                <a:cubicBezTo>
                  <a:pt x="1222" y="71"/>
                  <a:pt x="1206" y="69"/>
                  <a:pt x="1213" y="69"/>
                </a:cubicBezTo>
                <a:cubicBezTo>
                  <a:pt x="1209" y="69"/>
                  <a:pt x="1202" y="68"/>
                  <a:pt x="1205" y="69"/>
                </a:cubicBezTo>
                <a:close/>
                <a:moveTo>
                  <a:pt x="216" y="211"/>
                </a:moveTo>
                <a:cubicBezTo>
                  <a:pt x="225" y="211"/>
                  <a:pt x="225" y="211"/>
                  <a:pt x="225" y="211"/>
                </a:cubicBezTo>
                <a:cubicBezTo>
                  <a:pt x="233" y="213"/>
                  <a:pt x="233" y="213"/>
                  <a:pt x="233" y="213"/>
                </a:cubicBezTo>
                <a:lnTo>
                  <a:pt x="216" y="211"/>
                </a:lnTo>
                <a:close/>
                <a:moveTo>
                  <a:pt x="45" y="180"/>
                </a:moveTo>
                <a:cubicBezTo>
                  <a:pt x="50" y="182"/>
                  <a:pt x="56" y="184"/>
                  <a:pt x="62" y="185"/>
                </a:cubicBezTo>
                <a:cubicBezTo>
                  <a:pt x="64" y="186"/>
                  <a:pt x="64" y="186"/>
                  <a:pt x="64" y="186"/>
                </a:cubicBezTo>
                <a:cubicBezTo>
                  <a:pt x="58" y="184"/>
                  <a:pt x="52" y="183"/>
                  <a:pt x="46" y="181"/>
                </a:cubicBezTo>
                <a:lnTo>
                  <a:pt x="45" y="180"/>
                </a:lnTo>
                <a:close/>
                <a:moveTo>
                  <a:pt x="184" y="61"/>
                </a:moveTo>
                <a:cubicBezTo>
                  <a:pt x="173" y="66"/>
                  <a:pt x="167" y="65"/>
                  <a:pt x="153" y="70"/>
                </a:cubicBezTo>
                <a:cubicBezTo>
                  <a:pt x="151" y="70"/>
                  <a:pt x="150" y="71"/>
                  <a:pt x="149" y="71"/>
                </a:cubicBezTo>
                <a:cubicBezTo>
                  <a:pt x="153" y="70"/>
                  <a:pt x="153" y="70"/>
                  <a:pt x="153" y="70"/>
                </a:cubicBezTo>
                <a:cubicBezTo>
                  <a:pt x="161" y="67"/>
                  <a:pt x="169" y="62"/>
                  <a:pt x="184" y="61"/>
                </a:cubicBezTo>
                <a:close/>
                <a:moveTo>
                  <a:pt x="200" y="220"/>
                </a:moveTo>
                <a:cubicBezTo>
                  <a:pt x="200" y="222"/>
                  <a:pt x="178" y="220"/>
                  <a:pt x="171" y="220"/>
                </a:cubicBezTo>
                <a:cubicBezTo>
                  <a:pt x="162" y="218"/>
                  <a:pt x="175" y="219"/>
                  <a:pt x="178" y="218"/>
                </a:cubicBezTo>
                <a:cubicBezTo>
                  <a:pt x="174" y="218"/>
                  <a:pt x="171" y="217"/>
                  <a:pt x="164" y="217"/>
                </a:cubicBezTo>
                <a:cubicBezTo>
                  <a:pt x="168" y="214"/>
                  <a:pt x="181" y="220"/>
                  <a:pt x="200" y="220"/>
                </a:cubicBezTo>
                <a:close/>
                <a:moveTo>
                  <a:pt x="626" y="239"/>
                </a:moveTo>
                <a:cubicBezTo>
                  <a:pt x="609" y="240"/>
                  <a:pt x="609" y="240"/>
                  <a:pt x="609" y="240"/>
                </a:cubicBezTo>
                <a:cubicBezTo>
                  <a:pt x="614" y="240"/>
                  <a:pt x="614" y="240"/>
                  <a:pt x="614" y="240"/>
                </a:cubicBezTo>
                <a:lnTo>
                  <a:pt x="626" y="239"/>
                </a:lnTo>
                <a:close/>
                <a:moveTo>
                  <a:pt x="714" y="240"/>
                </a:moveTo>
                <a:cubicBezTo>
                  <a:pt x="734" y="240"/>
                  <a:pt x="752" y="238"/>
                  <a:pt x="747" y="237"/>
                </a:cubicBezTo>
                <a:cubicBezTo>
                  <a:pt x="730" y="238"/>
                  <a:pt x="705" y="238"/>
                  <a:pt x="695" y="239"/>
                </a:cubicBezTo>
                <a:cubicBezTo>
                  <a:pt x="705" y="238"/>
                  <a:pt x="690" y="242"/>
                  <a:pt x="714" y="240"/>
                </a:cubicBezTo>
                <a:close/>
                <a:moveTo>
                  <a:pt x="20" y="174"/>
                </a:moveTo>
                <a:cubicBezTo>
                  <a:pt x="18" y="172"/>
                  <a:pt x="15" y="169"/>
                  <a:pt x="13" y="165"/>
                </a:cubicBezTo>
                <a:cubicBezTo>
                  <a:pt x="10" y="161"/>
                  <a:pt x="8" y="156"/>
                  <a:pt x="9" y="150"/>
                </a:cubicBezTo>
                <a:cubicBezTo>
                  <a:pt x="9" y="145"/>
                  <a:pt x="11" y="140"/>
                  <a:pt x="13" y="137"/>
                </a:cubicBezTo>
                <a:cubicBezTo>
                  <a:pt x="11" y="141"/>
                  <a:pt x="9" y="145"/>
                  <a:pt x="9" y="149"/>
                </a:cubicBezTo>
                <a:cubicBezTo>
                  <a:pt x="9" y="154"/>
                  <a:pt x="10" y="159"/>
                  <a:pt x="13" y="164"/>
                </a:cubicBezTo>
                <a:cubicBezTo>
                  <a:pt x="15" y="168"/>
                  <a:pt x="19" y="172"/>
                  <a:pt x="24" y="176"/>
                </a:cubicBezTo>
                <a:cubicBezTo>
                  <a:pt x="29" y="179"/>
                  <a:pt x="34" y="182"/>
                  <a:pt x="40" y="185"/>
                </a:cubicBezTo>
                <a:cubicBezTo>
                  <a:pt x="33" y="182"/>
                  <a:pt x="27" y="180"/>
                  <a:pt x="22" y="176"/>
                </a:cubicBezTo>
                <a:cubicBezTo>
                  <a:pt x="23" y="177"/>
                  <a:pt x="24" y="178"/>
                  <a:pt x="26" y="179"/>
                </a:cubicBezTo>
                <a:cubicBezTo>
                  <a:pt x="24" y="178"/>
                  <a:pt x="22" y="177"/>
                  <a:pt x="21" y="177"/>
                </a:cubicBezTo>
                <a:cubicBezTo>
                  <a:pt x="22" y="177"/>
                  <a:pt x="22" y="176"/>
                  <a:pt x="20" y="174"/>
                </a:cubicBezTo>
                <a:close/>
                <a:moveTo>
                  <a:pt x="884" y="233"/>
                </a:moveTo>
                <a:cubicBezTo>
                  <a:pt x="891" y="233"/>
                  <a:pt x="916" y="230"/>
                  <a:pt x="915" y="228"/>
                </a:cubicBezTo>
                <a:cubicBezTo>
                  <a:pt x="918" y="229"/>
                  <a:pt x="887" y="232"/>
                  <a:pt x="870" y="234"/>
                </a:cubicBezTo>
                <a:cubicBezTo>
                  <a:pt x="876" y="234"/>
                  <a:pt x="879" y="233"/>
                  <a:pt x="884" y="233"/>
                </a:cubicBezTo>
                <a:close/>
                <a:moveTo>
                  <a:pt x="874" y="231"/>
                </a:moveTo>
                <a:cubicBezTo>
                  <a:pt x="865" y="231"/>
                  <a:pt x="868" y="230"/>
                  <a:pt x="851" y="232"/>
                </a:cubicBezTo>
                <a:cubicBezTo>
                  <a:pt x="854" y="233"/>
                  <a:pt x="847" y="236"/>
                  <a:pt x="822" y="236"/>
                </a:cubicBezTo>
                <a:cubicBezTo>
                  <a:pt x="842" y="233"/>
                  <a:pt x="843" y="232"/>
                  <a:pt x="868" y="230"/>
                </a:cubicBezTo>
                <a:lnTo>
                  <a:pt x="874" y="231"/>
                </a:lnTo>
                <a:close/>
                <a:moveTo>
                  <a:pt x="832" y="237"/>
                </a:moveTo>
                <a:cubicBezTo>
                  <a:pt x="800" y="238"/>
                  <a:pt x="800" y="238"/>
                  <a:pt x="800" y="238"/>
                </a:cubicBezTo>
                <a:cubicBezTo>
                  <a:pt x="817" y="234"/>
                  <a:pt x="820" y="237"/>
                  <a:pt x="832" y="237"/>
                </a:cubicBezTo>
                <a:cubicBezTo>
                  <a:pt x="842" y="237"/>
                  <a:pt x="842" y="237"/>
                  <a:pt x="842" y="237"/>
                </a:cubicBezTo>
                <a:cubicBezTo>
                  <a:pt x="838" y="238"/>
                  <a:pt x="835" y="238"/>
                  <a:pt x="832" y="237"/>
                </a:cubicBezTo>
                <a:close/>
                <a:moveTo>
                  <a:pt x="1063" y="222"/>
                </a:moveTo>
                <a:cubicBezTo>
                  <a:pt x="1055" y="223"/>
                  <a:pt x="1055" y="223"/>
                  <a:pt x="1055" y="223"/>
                </a:cubicBezTo>
                <a:cubicBezTo>
                  <a:pt x="1056" y="223"/>
                  <a:pt x="1055" y="224"/>
                  <a:pt x="1044" y="225"/>
                </a:cubicBezTo>
                <a:cubicBezTo>
                  <a:pt x="1055" y="223"/>
                  <a:pt x="1055" y="223"/>
                  <a:pt x="1055" y="223"/>
                </a:cubicBezTo>
                <a:cubicBezTo>
                  <a:pt x="1052" y="223"/>
                  <a:pt x="1041" y="223"/>
                  <a:pt x="1063" y="222"/>
                </a:cubicBezTo>
                <a:close/>
                <a:moveTo>
                  <a:pt x="863" y="236"/>
                </a:moveTo>
                <a:cubicBezTo>
                  <a:pt x="893" y="234"/>
                  <a:pt x="893" y="234"/>
                  <a:pt x="893" y="234"/>
                </a:cubicBezTo>
                <a:cubicBezTo>
                  <a:pt x="883" y="235"/>
                  <a:pt x="865" y="235"/>
                  <a:pt x="863" y="236"/>
                </a:cubicBezTo>
                <a:close/>
                <a:moveTo>
                  <a:pt x="1007" y="225"/>
                </a:moveTo>
                <a:cubicBezTo>
                  <a:pt x="1002" y="225"/>
                  <a:pt x="1035" y="223"/>
                  <a:pt x="1048" y="222"/>
                </a:cubicBezTo>
                <a:cubicBezTo>
                  <a:pt x="1040" y="223"/>
                  <a:pt x="1010" y="226"/>
                  <a:pt x="1007" y="225"/>
                </a:cubicBezTo>
                <a:close/>
                <a:moveTo>
                  <a:pt x="989" y="44"/>
                </a:moveTo>
                <a:cubicBezTo>
                  <a:pt x="998" y="47"/>
                  <a:pt x="998" y="47"/>
                  <a:pt x="998" y="47"/>
                </a:cubicBezTo>
                <a:cubicBezTo>
                  <a:pt x="979" y="45"/>
                  <a:pt x="979" y="45"/>
                  <a:pt x="979" y="45"/>
                </a:cubicBezTo>
                <a:lnTo>
                  <a:pt x="989" y="44"/>
                </a:lnTo>
                <a:close/>
                <a:moveTo>
                  <a:pt x="1183" y="70"/>
                </a:moveTo>
                <a:cubicBezTo>
                  <a:pt x="1194" y="71"/>
                  <a:pt x="1194" y="71"/>
                  <a:pt x="1194" y="71"/>
                </a:cubicBezTo>
                <a:cubicBezTo>
                  <a:pt x="1198" y="73"/>
                  <a:pt x="1198" y="73"/>
                  <a:pt x="1198" y="73"/>
                </a:cubicBezTo>
                <a:lnTo>
                  <a:pt x="1183" y="70"/>
                </a:lnTo>
                <a:close/>
                <a:moveTo>
                  <a:pt x="1269" y="169"/>
                </a:moveTo>
                <a:cubicBezTo>
                  <a:pt x="1273" y="168"/>
                  <a:pt x="1274" y="167"/>
                  <a:pt x="1275" y="167"/>
                </a:cubicBezTo>
                <a:cubicBezTo>
                  <a:pt x="1283" y="164"/>
                  <a:pt x="1296" y="158"/>
                  <a:pt x="1308" y="149"/>
                </a:cubicBezTo>
                <a:cubicBezTo>
                  <a:pt x="1311" y="147"/>
                  <a:pt x="1314" y="144"/>
                  <a:pt x="1317" y="141"/>
                </a:cubicBezTo>
                <a:cubicBezTo>
                  <a:pt x="1319" y="139"/>
                  <a:pt x="1322" y="136"/>
                  <a:pt x="1323" y="131"/>
                </a:cubicBezTo>
                <a:cubicBezTo>
                  <a:pt x="1323" y="123"/>
                  <a:pt x="1320" y="117"/>
                  <a:pt x="1316" y="112"/>
                </a:cubicBezTo>
                <a:cubicBezTo>
                  <a:pt x="1315" y="110"/>
                  <a:pt x="1315" y="110"/>
                  <a:pt x="1316" y="111"/>
                </a:cubicBezTo>
                <a:cubicBezTo>
                  <a:pt x="1317" y="112"/>
                  <a:pt x="1319" y="114"/>
                  <a:pt x="1321" y="117"/>
                </a:cubicBezTo>
                <a:cubicBezTo>
                  <a:pt x="1323" y="120"/>
                  <a:pt x="1325" y="125"/>
                  <a:pt x="1325" y="129"/>
                </a:cubicBezTo>
                <a:cubicBezTo>
                  <a:pt x="1325" y="132"/>
                  <a:pt x="1325" y="134"/>
                  <a:pt x="1324" y="136"/>
                </a:cubicBezTo>
                <a:cubicBezTo>
                  <a:pt x="1323" y="137"/>
                  <a:pt x="1322" y="139"/>
                  <a:pt x="1322" y="140"/>
                </a:cubicBezTo>
                <a:cubicBezTo>
                  <a:pt x="1323" y="136"/>
                  <a:pt x="1322" y="136"/>
                  <a:pt x="1320" y="138"/>
                </a:cubicBezTo>
                <a:cubicBezTo>
                  <a:pt x="1318" y="141"/>
                  <a:pt x="1315" y="144"/>
                  <a:pt x="1311" y="148"/>
                </a:cubicBezTo>
                <a:cubicBezTo>
                  <a:pt x="1302" y="156"/>
                  <a:pt x="1289" y="164"/>
                  <a:pt x="1280" y="168"/>
                </a:cubicBezTo>
                <a:cubicBezTo>
                  <a:pt x="1284" y="165"/>
                  <a:pt x="1296" y="159"/>
                  <a:pt x="1298" y="156"/>
                </a:cubicBezTo>
                <a:cubicBezTo>
                  <a:pt x="1293" y="159"/>
                  <a:pt x="1282" y="165"/>
                  <a:pt x="1275" y="169"/>
                </a:cubicBezTo>
                <a:cubicBezTo>
                  <a:pt x="1273" y="170"/>
                  <a:pt x="1271" y="171"/>
                  <a:pt x="1269" y="172"/>
                </a:cubicBezTo>
                <a:cubicBezTo>
                  <a:pt x="1270" y="171"/>
                  <a:pt x="1272" y="170"/>
                  <a:pt x="1275" y="169"/>
                </a:cubicBezTo>
                <a:cubicBezTo>
                  <a:pt x="1276" y="168"/>
                  <a:pt x="1276" y="167"/>
                  <a:pt x="1275" y="167"/>
                </a:cubicBezTo>
                <a:cubicBezTo>
                  <a:pt x="1273" y="168"/>
                  <a:pt x="1270" y="169"/>
                  <a:pt x="1269" y="169"/>
                </a:cubicBezTo>
                <a:close/>
                <a:moveTo>
                  <a:pt x="995" y="221"/>
                </a:moveTo>
                <a:cubicBezTo>
                  <a:pt x="991" y="222"/>
                  <a:pt x="1002" y="222"/>
                  <a:pt x="986" y="223"/>
                </a:cubicBezTo>
                <a:cubicBezTo>
                  <a:pt x="984" y="223"/>
                  <a:pt x="989" y="222"/>
                  <a:pt x="995" y="221"/>
                </a:cubicBezTo>
                <a:cubicBezTo>
                  <a:pt x="997" y="221"/>
                  <a:pt x="1000" y="220"/>
                  <a:pt x="1008" y="219"/>
                </a:cubicBezTo>
                <a:cubicBezTo>
                  <a:pt x="1003" y="220"/>
                  <a:pt x="999" y="220"/>
                  <a:pt x="995" y="221"/>
                </a:cubicBezTo>
                <a:close/>
                <a:moveTo>
                  <a:pt x="1009" y="217"/>
                </a:moveTo>
                <a:cubicBezTo>
                  <a:pt x="972" y="222"/>
                  <a:pt x="972" y="222"/>
                  <a:pt x="972" y="222"/>
                </a:cubicBezTo>
                <a:cubicBezTo>
                  <a:pt x="984" y="220"/>
                  <a:pt x="984" y="220"/>
                  <a:pt x="984" y="220"/>
                </a:cubicBezTo>
                <a:cubicBezTo>
                  <a:pt x="959" y="223"/>
                  <a:pt x="959" y="223"/>
                  <a:pt x="959" y="223"/>
                </a:cubicBezTo>
                <a:cubicBezTo>
                  <a:pt x="963" y="221"/>
                  <a:pt x="988" y="218"/>
                  <a:pt x="1009" y="217"/>
                </a:cubicBezTo>
                <a:close/>
                <a:moveTo>
                  <a:pt x="909" y="225"/>
                </a:moveTo>
                <a:cubicBezTo>
                  <a:pt x="952" y="222"/>
                  <a:pt x="952" y="222"/>
                  <a:pt x="952" y="222"/>
                </a:cubicBezTo>
                <a:cubicBezTo>
                  <a:pt x="950" y="222"/>
                  <a:pt x="950" y="222"/>
                  <a:pt x="950" y="222"/>
                </a:cubicBezTo>
                <a:cubicBezTo>
                  <a:pt x="953" y="222"/>
                  <a:pt x="953" y="222"/>
                  <a:pt x="953" y="222"/>
                </a:cubicBezTo>
                <a:cubicBezTo>
                  <a:pt x="945" y="224"/>
                  <a:pt x="945" y="224"/>
                  <a:pt x="945" y="224"/>
                </a:cubicBezTo>
                <a:cubicBezTo>
                  <a:pt x="950" y="222"/>
                  <a:pt x="950" y="222"/>
                  <a:pt x="950" y="222"/>
                </a:cubicBezTo>
                <a:lnTo>
                  <a:pt x="909" y="225"/>
                </a:lnTo>
                <a:close/>
                <a:moveTo>
                  <a:pt x="563" y="233"/>
                </a:moveTo>
                <a:cubicBezTo>
                  <a:pt x="543" y="233"/>
                  <a:pt x="543" y="233"/>
                  <a:pt x="543" y="233"/>
                </a:cubicBezTo>
                <a:cubicBezTo>
                  <a:pt x="546" y="233"/>
                  <a:pt x="567" y="232"/>
                  <a:pt x="584" y="233"/>
                </a:cubicBezTo>
                <a:cubicBezTo>
                  <a:pt x="563" y="228"/>
                  <a:pt x="576" y="233"/>
                  <a:pt x="540" y="231"/>
                </a:cubicBezTo>
                <a:cubicBezTo>
                  <a:pt x="581" y="232"/>
                  <a:pt x="565" y="229"/>
                  <a:pt x="564" y="227"/>
                </a:cubicBezTo>
                <a:cubicBezTo>
                  <a:pt x="555" y="230"/>
                  <a:pt x="502" y="227"/>
                  <a:pt x="518" y="232"/>
                </a:cubicBezTo>
                <a:cubicBezTo>
                  <a:pt x="532" y="231"/>
                  <a:pt x="552" y="236"/>
                  <a:pt x="563" y="233"/>
                </a:cubicBezTo>
                <a:close/>
                <a:moveTo>
                  <a:pt x="299" y="221"/>
                </a:moveTo>
                <a:cubicBezTo>
                  <a:pt x="274" y="219"/>
                  <a:pt x="274" y="219"/>
                  <a:pt x="274" y="219"/>
                </a:cubicBezTo>
                <a:cubicBezTo>
                  <a:pt x="301" y="221"/>
                  <a:pt x="301" y="221"/>
                  <a:pt x="301" y="221"/>
                </a:cubicBezTo>
                <a:lnTo>
                  <a:pt x="299" y="221"/>
                </a:lnTo>
                <a:close/>
                <a:moveTo>
                  <a:pt x="375" y="38"/>
                </a:moveTo>
                <a:cubicBezTo>
                  <a:pt x="368" y="41"/>
                  <a:pt x="334" y="44"/>
                  <a:pt x="335" y="43"/>
                </a:cubicBezTo>
                <a:cubicBezTo>
                  <a:pt x="340" y="43"/>
                  <a:pt x="358" y="40"/>
                  <a:pt x="375" y="38"/>
                </a:cubicBezTo>
                <a:close/>
                <a:moveTo>
                  <a:pt x="626" y="18"/>
                </a:moveTo>
                <a:cubicBezTo>
                  <a:pt x="612" y="18"/>
                  <a:pt x="592" y="21"/>
                  <a:pt x="586" y="19"/>
                </a:cubicBezTo>
                <a:cubicBezTo>
                  <a:pt x="616" y="17"/>
                  <a:pt x="616" y="17"/>
                  <a:pt x="616" y="17"/>
                </a:cubicBezTo>
                <a:cubicBezTo>
                  <a:pt x="620" y="17"/>
                  <a:pt x="631" y="16"/>
                  <a:pt x="626" y="18"/>
                </a:cubicBezTo>
                <a:close/>
                <a:moveTo>
                  <a:pt x="809" y="15"/>
                </a:moveTo>
                <a:cubicBezTo>
                  <a:pt x="819" y="12"/>
                  <a:pt x="819" y="12"/>
                  <a:pt x="819" y="12"/>
                </a:cubicBezTo>
                <a:cubicBezTo>
                  <a:pt x="810" y="13"/>
                  <a:pt x="810" y="13"/>
                  <a:pt x="810" y="13"/>
                </a:cubicBezTo>
                <a:lnTo>
                  <a:pt x="809" y="15"/>
                </a:lnTo>
                <a:close/>
                <a:moveTo>
                  <a:pt x="777" y="17"/>
                </a:moveTo>
                <a:cubicBezTo>
                  <a:pt x="782" y="17"/>
                  <a:pt x="803" y="17"/>
                  <a:pt x="797" y="16"/>
                </a:cubicBezTo>
                <a:lnTo>
                  <a:pt x="777" y="17"/>
                </a:lnTo>
                <a:close/>
                <a:moveTo>
                  <a:pt x="970" y="20"/>
                </a:moveTo>
                <a:cubicBezTo>
                  <a:pt x="959" y="21"/>
                  <a:pt x="959" y="21"/>
                  <a:pt x="959" y="21"/>
                </a:cubicBezTo>
                <a:cubicBezTo>
                  <a:pt x="971" y="22"/>
                  <a:pt x="971" y="22"/>
                  <a:pt x="971" y="22"/>
                </a:cubicBezTo>
                <a:lnTo>
                  <a:pt x="970" y="20"/>
                </a:lnTo>
                <a:close/>
                <a:moveTo>
                  <a:pt x="958" y="18"/>
                </a:moveTo>
                <a:cubicBezTo>
                  <a:pt x="954" y="18"/>
                  <a:pt x="952" y="18"/>
                  <a:pt x="951" y="19"/>
                </a:cubicBezTo>
                <a:cubicBezTo>
                  <a:pt x="945" y="19"/>
                  <a:pt x="934" y="19"/>
                  <a:pt x="923" y="18"/>
                </a:cubicBezTo>
                <a:cubicBezTo>
                  <a:pt x="925" y="17"/>
                  <a:pt x="933" y="18"/>
                  <a:pt x="939" y="18"/>
                </a:cubicBezTo>
                <a:cubicBezTo>
                  <a:pt x="934" y="17"/>
                  <a:pt x="927" y="16"/>
                  <a:pt x="917" y="16"/>
                </a:cubicBezTo>
                <a:cubicBezTo>
                  <a:pt x="928" y="19"/>
                  <a:pt x="920" y="18"/>
                  <a:pt x="921" y="20"/>
                </a:cubicBezTo>
                <a:cubicBezTo>
                  <a:pt x="950" y="22"/>
                  <a:pt x="948" y="20"/>
                  <a:pt x="951" y="19"/>
                </a:cubicBezTo>
                <a:cubicBezTo>
                  <a:pt x="955" y="19"/>
                  <a:pt x="958" y="18"/>
                  <a:pt x="958" y="18"/>
                </a:cubicBezTo>
                <a:close/>
                <a:moveTo>
                  <a:pt x="856" y="14"/>
                </a:moveTo>
                <a:cubicBezTo>
                  <a:pt x="860" y="14"/>
                  <a:pt x="861" y="14"/>
                  <a:pt x="862" y="15"/>
                </a:cubicBezTo>
                <a:cubicBezTo>
                  <a:pt x="880" y="16"/>
                  <a:pt x="899" y="17"/>
                  <a:pt x="879" y="18"/>
                </a:cubicBezTo>
                <a:cubicBezTo>
                  <a:pt x="862" y="18"/>
                  <a:pt x="862" y="18"/>
                  <a:pt x="862" y="18"/>
                </a:cubicBezTo>
                <a:cubicBezTo>
                  <a:pt x="870" y="18"/>
                  <a:pt x="868" y="18"/>
                  <a:pt x="870" y="17"/>
                </a:cubicBezTo>
                <a:cubicBezTo>
                  <a:pt x="858" y="16"/>
                  <a:pt x="849" y="17"/>
                  <a:pt x="840" y="18"/>
                </a:cubicBezTo>
                <a:cubicBezTo>
                  <a:pt x="845" y="17"/>
                  <a:pt x="865" y="16"/>
                  <a:pt x="862" y="15"/>
                </a:cubicBezTo>
                <a:cubicBezTo>
                  <a:pt x="848" y="14"/>
                  <a:pt x="848" y="14"/>
                  <a:pt x="848" y="14"/>
                </a:cubicBezTo>
                <a:cubicBezTo>
                  <a:pt x="845" y="14"/>
                  <a:pt x="841" y="14"/>
                  <a:pt x="838" y="14"/>
                </a:cubicBezTo>
                <a:cubicBezTo>
                  <a:pt x="839" y="13"/>
                  <a:pt x="839" y="13"/>
                  <a:pt x="839" y="13"/>
                </a:cubicBezTo>
                <a:cubicBezTo>
                  <a:pt x="841" y="14"/>
                  <a:pt x="844" y="14"/>
                  <a:pt x="848" y="14"/>
                </a:cubicBezTo>
                <a:cubicBezTo>
                  <a:pt x="851" y="14"/>
                  <a:pt x="853" y="14"/>
                  <a:pt x="856" y="14"/>
                </a:cubicBezTo>
                <a:close/>
                <a:moveTo>
                  <a:pt x="972" y="17"/>
                </a:moveTo>
                <a:cubicBezTo>
                  <a:pt x="974" y="17"/>
                  <a:pt x="971" y="16"/>
                  <a:pt x="976" y="16"/>
                </a:cubicBezTo>
                <a:cubicBezTo>
                  <a:pt x="985" y="16"/>
                  <a:pt x="985" y="16"/>
                  <a:pt x="985" y="16"/>
                </a:cubicBezTo>
                <a:cubicBezTo>
                  <a:pt x="998" y="17"/>
                  <a:pt x="983" y="17"/>
                  <a:pt x="972" y="17"/>
                </a:cubicBezTo>
                <a:close/>
                <a:moveTo>
                  <a:pt x="441" y="29"/>
                </a:moveTo>
                <a:cubicBezTo>
                  <a:pt x="438" y="30"/>
                  <a:pt x="410" y="32"/>
                  <a:pt x="410" y="34"/>
                </a:cubicBezTo>
                <a:cubicBezTo>
                  <a:pt x="402" y="33"/>
                  <a:pt x="402" y="33"/>
                  <a:pt x="402" y="33"/>
                </a:cubicBezTo>
                <a:cubicBezTo>
                  <a:pt x="416" y="32"/>
                  <a:pt x="430" y="28"/>
                  <a:pt x="424" y="29"/>
                </a:cubicBezTo>
                <a:cubicBezTo>
                  <a:pt x="435" y="29"/>
                  <a:pt x="446" y="27"/>
                  <a:pt x="441" y="29"/>
                </a:cubicBezTo>
                <a:close/>
                <a:moveTo>
                  <a:pt x="257" y="218"/>
                </a:moveTo>
                <a:cubicBezTo>
                  <a:pt x="249" y="218"/>
                  <a:pt x="214" y="213"/>
                  <a:pt x="208" y="215"/>
                </a:cubicBezTo>
                <a:cubicBezTo>
                  <a:pt x="197" y="211"/>
                  <a:pt x="239" y="216"/>
                  <a:pt x="257" y="218"/>
                </a:cubicBezTo>
                <a:close/>
                <a:moveTo>
                  <a:pt x="261" y="221"/>
                </a:moveTo>
                <a:cubicBezTo>
                  <a:pt x="270" y="221"/>
                  <a:pt x="270" y="221"/>
                  <a:pt x="270" y="221"/>
                </a:cubicBezTo>
                <a:cubicBezTo>
                  <a:pt x="281" y="222"/>
                  <a:pt x="280" y="219"/>
                  <a:pt x="299" y="222"/>
                </a:cubicBezTo>
                <a:cubicBezTo>
                  <a:pt x="294" y="222"/>
                  <a:pt x="286" y="221"/>
                  <a:pt x="282" y="221"/>
                </a:cubicBezTo>
                <a:cubicBezTo>
                  <a:pt x="282" y="222"/>
                  <a:pt x="280" y="222"/>
                  <a:pt x="270" y="221"/>
                </a:cubicBezTo>
                <a:cubicBezTo>
                  <a:pt x="268" y="221"/>
                  <a:pt x="265" y="221"/>
                  <a:pt x="261" y="221"/>
                </a:cubicBezTo>
                <a:close/>
                <a:moveTo>
                  <a:pt x="128" y="81"/>
                </a:moveTo>
                <a:cubicBezTo>
                  <a:pt x="122" y="83"/>
                  <a:pt x="115" y="85"/>
                  <a:pt x="109" y="87"/>
                </a:cubicBezTo>
                <a:cubicBezTo>
                  <a:pt x="97" y="93"/>
                  <a:pt x="97" y="93"/>
                  <a:pt x="97" y="93"/>
                </a:cubicBezTo>
                <a:cubicBezTo>
                  <a:pt x="107" y="88"/>
                  <a:pt x="118" y="84"/>
                  <a:pt x="128" y="81"/>
                </a:cubicBezTo>
                <a:close/>
                <a:moveTo>
                  <a:pt x="318" y="37"/>
                </a:moveTo>
                <a:cubicBezTo>
                  <a:pt x="301" y="40"/>
                  <a:pt x="301" y="40"/>
                  <a:pt x="301" y="40"/>
                </a:cubicBezTo>
                <a:cubicBezTo>
                  <a:pt x="307" y="40"/>
                  <a:pt x="307" y="40"/>
                  <a:pt x="307" y="40"/>
                </a:cubicBezTo>
                <a:cubicBezTo>
                  <a:pt x="308" y="40"/>
                  <a:pt x="311" y="40"/>
                  <a:pt x="306" y="42"/>
                </a:cubicBezTo>
                <a:cubicBezTo>
                  <a:pt x="303" y="42"/>
                  <a:pt x="301" y="43"/>
                  <a:pt x="298" y="43"/>
                </a:cubicBezTo>
                <a:cubicBezTo>
                  <a:pt x="302" y="42"/>
                  <a:pt x="305" y="42"/>
                  <a:pt x="306" y="42"/>
                </a:cubicBezTo>
                <a:cubicBezTo>
                  <a:pt x="319" y="39"/>
                  <a:pt x="334" y="37"/>
                  <a:pt x="335" y="36"/>
                </a:cubicBezTo>
                <a:cubicBezTo>
                  <a:pt x="331" y="37"/>
                  <a:pt x="308" y="40"/>
                  <a:pt x="309" y="39"/>
                </a:cubicBezTo>
                <a:lnTo>
                  <a:pt x="318" y="37"/>
                </a:lnTo>
                <a:close/>
                <a:moveTo>
                  <a:pt x="717" y="5"/>
                </a:moveTo>
                <a:cubicBezTo>
                  <a:pt x="708" y="6"/>
                  <a:pt x="706" y="6"/>
                  <a:pt x="692" y="5"/>
                </a:cubicBezTo>
                <a:cubicBezTo>
                  <a:pt x="701" y="5"/>
                  <a:pt x="714" y="5"/>
                  <a:pt x="717" y="5"/>
                </a:cubicBezTo>
                <a:close/>
                <a:moveTo>
                  <a:pt x="221" y="54"/>
                </a:moveTo>
                <a:cubicBezTo>
                  <a:pt x="220" y="55"/>
                  <a:pt x="198" y="59"/>
                  <a:pt x="206" y="59"/>
                </a:cubicBezTo>
                <a:cubicBezTo>
                  <a:pt x="215" y="57"/>
                  <a:pt x="215" y="57"/>
                  <a:pt x="215" y="57"/>
                </a:cubicBezTo>
                <a:cubicBezTo>
                  <a:pt x="201" y="60"/>
                  <a:pt x="207" y="62"/>
                  <a:pt x="188" y="65"/>
                </a:cubicBezTo>
                <a:cubicBezTo>
                  <a:pt x="200" y="62"/>
                  <a:pt x="200" y="62"/>
                  <a:pt x="200" y="62"/>
                </a:cubicBezTo>
                <a:cubicBezTo>
                  <a:pt x="184" y="65"/>
                  <a:pt x="218" y="56"/>
                  <a:pt x="195" y="60"/>
                </a:cubicBezTo>
                <a:cubicBezTo>
                  <a:pt x="186" y="62"/>
                  <a:pt x="210" y="55"/>
                  <a:pt x="221" y="54"/>
                </a:cubicBezTo>
                <a:close/>
                <a:moveTo>
                  <a:pt x="747" y="2"/>
                </a:moveTo>
                <a:cubicBezTo>
                  <a:pt x="733" y="2"/>
                  <a:pt x="737" y="5"/>
                  <a:pt x="714" y="4"/>
                </a:cubicBezTo>
                <a:cubicBezTo>
                  <a:pt x="731" y="3"/>
                  <a:pt x="729" y="1"/>
                  <a:pt x="747" y="2"/>
                </a:cubicBezTo>
                <a:close/>
                <a:moveTo>
                  <a:pt x="359" y="26"/>
                </a:moveTo>
                <a:cubicBezTo>
                  <a:pt x="357" y="25"/>
                  <a:pt x="357" y="25"/>
                  <a:pt x="357" y="25"/>
                </a:cubicBezTo>
                <a:cubicBezTo>
                  <a:pt x="339" y="29"/>
                  <a:pt x="339" y="29"/>
                  <a:pt x="339" y="29"/>
                </a:cubicBezTo>
                <a:cubicBezTo>
                  <a:pt x="340" y="29"/>
                  <a:pt x="340" y="29"/>
                  <a:pt x="340" y="29"/>
                </a:cubicBezTo>
                <a:lnTo>
                  <a:pt x="359" y="26"/>
                </a:lnTo>
                <a:close/>
                <a:moveTo>
                  <a:pt x="743" y="18"/>
                </a:moveTo>
                <a:cubicBezTo>
                  <a:pt x="749" y="18"/>
                  <a:pt x="753" y="18"/>
                  <a:pt x="756" y="18"/>
                </a:cubicBezTo>
                <a:cubicBezTo>
                  <a:pt x="752" y="18"/>
                  <a:pt x="748" y="18"/>
                  <a:pt x="743" y="18"/>
                </a:cubicBezTo>
                <a:close/>
                <a:moveTo>
                  <a:pt x="327" y="215"/>
                </a:moveTo>
                <a:cubicBezTo>
                  <a:pt x="328" y="216"/>
                  <a:pt x="330" y="216"/>
                  <a:pt x="333" y="216"/>
                </a:cubicBezTo>
                <a:cubicBezTo>
                  <a:pt x="332" y="216"/>
                  <a:pt x="331" y="216"/>
                  <a:pt x="327" y="215"/>
                </a:cubicBezTo>
                <a:close/>
                <a:moveTo>
                  <a:pt x="373" y="217"/>
                </a:moveTo>
                <a:cubicBezTo>
                  <a:pt x="374" y="217"/>
                  <a:pt x="374" y="217"/>
                  <a:pt x="374" y="217"/>
                </a:cubicBezTo>
                <a:cubicBezTo>
                  <a:pt x="376" y="217"/>
                  <a:pt x="376" y="217"/>
                  <a:pt x="376" y="217"/>
                </a:cubicBezTo>
                <a:lnTo>
                  <a:pt x="373" y="217"/>
                </a:lnTo>
                <a:close/>
                <a:moveTo>
                  <a:pt x="730" y="45"/>
                </a:moveTo>
                <a:cubicBezTo>
                  <a:pt x="720" y="47"/>
                  <a:pt x="739" y="45"/>
                  <a:pt x="747" y="45"/>
                </a:cubicBezTo>
                <a:cubicBezTo>
                  <a:pt x="739" y="45"/>
                  <a:pt x="736" y="44"/>
                  <a:pt x="730" y="45"/>
                </a:cubicBezTo>
                <a:close/>
                <a:moveTo>
                  <a:pt x="791" y="41"/>
                </a:moveTo>
                <a:cubicBezTo>
                  <a:pt x="786" y="42"/>
                  <a:pt x="780" y="42"/>
                  <a:pt x="772" y="42"/>
                </a:cubicBezTo>
                <a:cubicBezTo>
                  <a:pt x="777" y="42"/>
                  <a:pt x="782" y="42"/>
                  <a:pt x="791" y="41"/>
                </a:cubicBezTo>
                <a:close/>
                <a:moveTo>
                  <a:pt x="741" y="43"/>
                </a:moveTo>
                <a:cubicBezTo>
                  <a:pt x="753" y="43"/>
                  <a:pt x="763" y="43"/>
                  <a:pt x="772" y="42"/>
                </a:cubicBezTo>
                <a:cubicBezTo>
                  <a:pt x="764" y="42"/>
                  <a:pt x="757" y="42"/>
                  <a:pt x="741" y="43"/>
                </a:cubicBezTo>
                <a:close/>
                <a:moveTo>
                  <a:pt x="957" y="47"/>
                </a:moveTo>
                <a:cubicBezTo>
                  <a:pt x="947" y="47"/>
                  <a:pt x="929" y="46"/>
                  <a:pt x="929" y="46"/>
                </a:cubicBezTo>
                <a:cubicBezTo>
                  <a:pt x="969" y="49"/>
                  <a:pt x="920" y="47"/>
                  <a:pt x="917" y="48"/>
                </a:cubicBezTo>
                <a:cubicBezTo>
                  <a:pt x="942" y="49"/>
                  <a:pt x="942" y="47"/>
                  <a:pt x="957" y="47"/>
                </a:cubicBezTo>
                <a:close/>
                <a:moveTo>
                  <a:pt x="1010" y="50"/>
                </a:moveTo>
                <a:cubicBezTo>
                  <a:pt x="1006" y="50"/>
                  <a:pt x="1002" y="49"/>
                  <a:pt x="999" y="49"/>
                </a:cubicBezTo>
                <a:cubicBezTo>
                  <a:pt x="1003" y="50"/>
                  <a:pt x="1007" y="50"/>
                  <a:pt x="1010" y="50"/>
                </a:cubicBezTo>
                <a:close/>
                <a:moveTo>
                  <a:pt x="1025" y="53"/>
                </a:moveTo>
                <a:cubicBezTo>
                  <a:pt x="1039" y="54"/>
                  <a:pt x="1044" y="53"/>
                  <a:pt x="1051" y="53"/>
                </a:cubicBezTo>
                <a:cubicBezTo>
                  <a:pt x="1034" y="50"/>
                  <a:pt x="1023" y="51"/>
                  <a:pt x="1010" y="50"/>
                </a:cubicBezTo>
                <a:cubicBezTo>
                  <a:pt x="1020" y="51"/>
                  <a:pt x="1030" y="52"/>
                  <a:pt x="1025" y="53"/>
                </a:cubicBezTo>
                <a:close/>
                <a:moveTo>
                  <a:pt x="1221" y="177"/>
                </a:moveTo>
                <a:cubicBezTo>
                  <a:pt x="1224" y="176"/>
                  <a:pt x="1231" y="174"/>
                  <a:pt x="1231" y="174"/>
                </a:cubicBezTo>
                <a:cubicBezTo>
                  <a:pt x="1224" y="176"/>
                  <a:pt x="1217" y="178"/>
                  <a:pt x="1209" y="180"/>
                </a:cubicBezTo>
                <a:cubicBezTo>
                  <a:pt x="1200" y="183"/>
                  <a:pt x="1216" y="179"/>
                  <a:pt x="1221" y="177"/>
                </a:cubicBezTo>
                <a:close/>
                <a:moveTo>
                  <a:pt x="1138" y="200"/>
                </a:moveTo>
                <a:cubicBezTo>
                  <a:pt x="1120" y="204"/>
                  <a:pt x="1129" y="200"/>
                  <a:pt x="1120" y="202"/>
                </a:cubicBezTo>
                <a:cubicBezTo>
                  <a:pt x="1121" y="204"/>
                  <a:pt x="1121" y="204"/>
                  <a:pt x="1121" y="204"/>
                </a:cubicBezTo>
                <a:cubicBezTo>
                  <a:pt x="1127" y="203"/>
                  <a:pt x="1132" y="202"/>
                  <a:pt x="1138" y="200"/>
                </a:cubicBezTo>
                <a:close/>
                <a:moveTo>
                  <a:pt x="1150" y="210"/>
                </a:moveTo>
                <a:cubicBezTo>
                  <a:pt x="1156" y="209"/>
                  <a:pt x="1156" y="209"/>
                  <a:pt x="1156" y="209"/>
                </a:cubicBezTo>
                <a:cubicBezTo>
                  <a:pt x="1150" y="210"/>
                  <a:pt x="1150" y="210"/>
                  <a:pt x="1150" y="210"/>
                </a:cubicBezTo>
                <a:close/>
                <a:moveTo>
                  <a:pt x="1049" y="210"/>
                </a:moveTo>
                <a:cubicBezTo>
                  <a:pt x="1061" y="206"/>
                  <a:pt x="1061" y="206"/>
                  <a:pt x="1061" y="206"/>
                </a:cubicBezTo>
                <a:cubicBezTo>
                  <a:pt x="1046" y="208"/>
                  <a:pt x="1046" y="210"/>
                  <a:pt x="1049" y="210"/>
                </a:cubicBezTo>
                <a:close/>
                <a:moveTo>
                  <a:pt x="977" y="214"/>
                </a:moveTo>
                <a:cubicBezTo>
                  <a:pt x="988" y="213"/>
                  <a:pt x="988" y="213"/>
                  <a:pt x="988" y="213"/>
                </a:cubicBezTo>
                <a:cubicBezTo>
                  <a:pt x="954" y="216"/>
                  <a:pt x="954" y="216"/>
                  <a:pt x="954" y="216"/>
                </a:cubicBezTo>
                <a:lnTo>
                  <a:pt x="977" y="214"/>
                </a:lnTo>
                <a:close/>
                <a:moveTo>
                  <a:pt x="891" y="221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65" y="222"/>
                  <a:pt x="865" y="222"/>
                  <a:pt x="865" y="222"/>
                </a:cubicBezTo>
                <a:lnTo>
                  <a:pt x="891" y="221"/>
                </a:lnTo>
                <a:close/>
                <a:moveTo>
                  <a:pt x="42" y="125"/>
                </a:moveTo>
                <a:cubicBezTo>
                  <a:pt x="43" y="123"/>
                  <a:pt x="35" y="127"/>
                  <a:pt x="28" y="134"/>
                </a:cubicBezTo>
                <a:cubicBezTo>
                  <a:pt x="24" y="137"/>
                  <a:pt x="21" y="141"/>
                  <a:pt x="19" y="145"/>
                </a:cubicBezTo>
                <a:cubicBezTo>
                  <a:pt x="17" y="149"/>
                  <a:pt x="16" y="153"/>
                  <a:pt x="17" y="155"/>
                </a:cubicBezTo>
                <a:cubicBezTo>
                  <a:pt x="17" y="153"/>
                  <a:pt x="17" y="151"/>
                  <a:pt x="18" y="148"/>
                </a:cubicBezTo>
                <a:cubicBezTo>
                  <a:pt x="19" y="146"/>
                  <a:pt x="21" y="143"/>
                  <a:pt x="23" y="140"/>
                </a:cubicBezTo>
                <a:cubicBezTo>
                  <a:pt x="28" y="133"/>
                  <a:pt x="35" y="128"/>
                  <a:pt x="42" y="125"/>
                </a:cubicBezTo>
                <a:close/>
                <a:moveTo>
                  <a:pt x="710" y="17"/>
                </a:moveTo>
                <a:cubicBezTo>
                  <a:pt x="674" y="19"/>
                  <a:pt x="674" y="19"/>
                  <a:pt x="674" y="19"/>
                </a:cubicBezTo>
                <a:cubicBezTo>
                  <a:pt x="702" y="19"/>
                  <a:pt x="682" y="19"/>
                  <a:pt x="710" y="17"/>
                </a:cubicBezTo>
                <a:close/>
              </a:path>
            </a:pathLst>
          </a:cu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6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1DFAFCA-E12F-E1C8-3375-4B04905A98A6}"/>
              </a:ext>
            </a:extLst>
          </p:cNvPr>
          <p:cNvSpPr txBox="1"/>
          <p:nvPr/>
        </p:nvSpPr>
        <p:spPr>
          <a:xfrm>
            <a:off x="5099361" y="2754384"/>
            <a:ext cx="2255056" cy="1200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精度不足</a:t>
            </a:r>
            <a:endParaRPr lang="en-US" altLang="zh-TW" sz="36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± 22mm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CAAAE9EF-5105-A9AA-E1F1-4AD5BE9A6E8C}"/>
              </a:ext>
            </a:extLst>
          </p:cNvPr>
          <p:cNvGrpSpPr/>
          <p:nvPr/>
        </p:nvGrpSpPr>
        <p:grpSpPr>
          <a:xfrm>
            <a:off x="-181061" y="4462207"/>
            <a:ext cx="6000835" cy="1390543"/>
            <a:chOff x="-181061" y="4462207"/>
            <a:chExt cx="6000835" cy="1390543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0E7F8ABF-49CD-6F2B-FF51-A0BB8DBD4D55}"/>
                </a:ext>
              </a:extLst>
            </p:cNvPr>
            <p:cNvSpPr/>
            <p:nvPr/>
          </p:nvSpPr>
          <p:spPr>
            <a:xfrm>
              <a:off x="-181061" y="4462207"/>
              <a:ext cx="6000835" cy="1390543"/>
            </a:xfrm>
            <a:prstGeom prst="roundRect">
              <a:avLst>
                <a:gd name="adj" fmla="val 7595"/>
              </a:avLst>
            </a:prstGeom>
            <a:solidFill>
              <a:srgbClr val="BBDBFF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5" name="テキスト ボックス 25">
              <a:extLst>
                <a:ext uri="{FF2B5EF4-FFF2-40B4-BE49-F238E27FC236}">
                  <a16:creationId xmlns:a16="http://schemas.microsoft.com/office/drawing/2014/main" id="{AC21C4FF-9C7F-9656-7F57-30FC2CC95B4B}"/>
                </a:ext>
              </a:extLst>
            </p:cNvPr>
            <p:cNvSpPr txBox="1"/>
            <p:nvPr/>
          </p:nvSpPr>
          <p:spPr>
            <a:xfrm>
              <a:off x="1013352" y="5124679"/>
              <a:ext cx="4737194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6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自動化の目標を達成するために、まず既存のオンライン</a:t>
              </a:r>
              <a:endParaRPr lang="en-US" altLang="ja-JP" sz="1600" b="1" dirty="0">
                <a:solidFill>
                  <a:schemeClr val="tx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lang="ja-JP" altLang="en-US" sz="16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センサーの配置と種類を徹底的に調査</a:t>
              </a:r>
              <a:r>
                <a:rPr lang="zh-TW" altLang="en-US" sz="16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。</a:t>
              </a: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5558E8EE-E717-F029-5C77-0E4C40A53AFE}"/>
                </a:ext>
              </a:extLst>
            </p:cNvPr>
            <p:cNvGrpSpPr/>
            <p:nvPr/>
          </p:nvGrpSpPr>
          <p:grpSpPr>
            <a:xfrm>
              <a:off x="606080" y="4592667"/>
              <a:ext cx="2130821" cy="525477"/>
              <a:chOff x="606080" y="4659621"/>
              <a:chExt cx="2130821" cy="525477"/>
            </a:xfrm>
          </p:grpSpPr>
          <p:sp>
            <p:nvSpPr>
              <p:cNvPr id="61" name="テキスト ボックス 25">
                <a:extLst>
                  <a:ext uri="{FF2B5EF4-FFF2-40B4-BE49-F238E27FC236}">
                    <a16:creationId xmlns:a16="http://schemas.microsoft.com/office/drawing/2014/main" id="{0DB75ED3-5C3B-D243-A1D2-AB6F6AF0DA06}"/>
                  </a:ext>
                </a:extLst>
              </p:cNvPr>
              <p:cNvSpPr txBox="1"/>
              <p:nvPr/>
            </p:nvSpPr>
            <p:spPr>
              <a:xfrm>
                <a:off x="1013352" y="4723433"/>
                <a:ext cx="1723549" cy="461665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0070C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現状調査：</a:t>
                </a:r>
                <a:endParaRPr kumimoji="1" lang="en-US" altLang="ja-JP" sz="2400" b="1" dirty="0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0035B22-8997-10D1-7D6D-BCC874A1E92F}"/>
                  </a:ext>
                </a:extLst>
              </p:cNvPr>
              <p:cNvGrpSpPr/>
              <p:nvPr/>
            </p:nvGrpSpPr>
            <p:grpSpPr>
              <a:xfrm>
                <a:off x="606080" y="4659621"/>
                <a:ext cx="461665" cy="461665"/>
                <a:chOff x="201329" y="4593074"/>
                <a:chExt cx="461665" cy="461665"/>
              </a:xfrm>
            </p:grpSpPr>
            <p:sp>
              <p:nvSpPr>
                <p:cNvPr id="70" name="橢圓 69">
                  <a:extLst>
                    <a:ext uri="{FF2B5EF4-FFF2-40B4-BE49-F238E27FC236}">
                      <a16:creationId xmlns:a16="http://schemas.microsoft.com/office/drawing/2014/main" id="{CF86EAC8-09E8-7679-948C-54531073071B}"/>
                    </a:ext>
                  </a:extLst>
                </p:cNvPr>
                <p:cNvSpPr/>
                <p:nvPr/>
              </p:nvSpPr>
              <p:spPr>
                <a:xfrm>
                  <a:off x="201329" y="4593074"/>
                  <a:ext cx="461665" cy="46166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9" name="Image 6" descr="preencoded.png">
                  <a:extLst>
                    <a:ext uri="{FF2B5EF4-FFF2-40B4-BE49-F238E27FC236}">
                      <a16:creationId xmlns:a16="http://schemas.microsoft.com/office/drawing/2014/main" id="{907E2612-3A27-852F-277A-30D2A9EB8F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9159" y="4612125"/>
                  <a:ext cx="299960" cy="41994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85885525-46C9-2F13-C735-41142DEDF5B8}"/>
              </a:ext>
            </a:extLst>
          </p:cNvPr>
          <p:cNvGrpSpPr/>
          <p:nvPr/>
        </p:nvGrpSpPr>
        <p:grpSpPr>
          <a:xfrm>
            <a:off x="6372228" y="4462207"/>
            <a:ext cx="6000835" cy="1390543"/>
            <a:chOff x="6372228" y="4462207"/>
            <a:chExt cx="6000835" cy="1390543"/>
          </a:xfrm>
        </p:grpSpPr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84638767-DFA5-B4BA-5932-4A442705DCAD}"/>
                </a:ext>
              </a:extLst>
            </p:cNvPr>
            <p:cNvSpPr/>
            <p:nvPr/>
          </p:nvSpPr>
          <p:spPr>
            <a:xfrm>
              <a:off x="6372228" y="4462207"/>
              <a:ext cx="6000835" cy="1390543"/>
            </a:xfrm>
            <a:prstGeom prst="roundRect">
              <a:avLst>
                <a:gd name="adj" fmla="val 7595"/>
              </a:avLst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4" name="テキスト ボックス 25">
              <a:extLst>
                <a:ext uri="{FF2B5EF4-FFF2-40B4-BE49-F238E27FC236}">
                  <a16:creationId xmlns:a16="http://schemas.microsoft.com/office/drawing/2014/main" id="{46C08211-F64C-94D7-5200-1254029716A1}"/>
                </a:ext>
              </a:extLst>
            </p:cNvPr>
            <p:cNvSpPr txBox="1"/>
            <p:nvPr/>
          </p:nvSpPr>
          <p:spPr>
            <a:xfrm>
              <a:off x="6946347" y="5054153"/>
              <a:ext cx="5049780" cy="40011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lang="ja-JP" altLang="en-US" sz="16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既存システムの検出精度の誤差は</a:t>
              </a:r>
              <a:r>
                <a:rPr lang="en-US" altLang="zh-TW" sz="20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±22mm</a:t>
              </a:r>
              <a:r>
                <a:rPr lang="zh-TW" altLang="en-US" sz="16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！</a:t>
              </a:r>
              <a:r>
                <a:rPr lang="ja-JP" altLang="en-US" sz="16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に</a:t>
              </a:r>
              <a:r>
                <a:rPr lang="zh-TW" altLang="en-US" sz="16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達</a:t>
              </a:r>
              <a:r>
                <a:rPr lang="ja-JP" altLang="en-US" sz="16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する</a:t>
              </a:r>
              <a:endParaRPr lang="zh-TW" altLang="en-US" sz="1600" b="1" dirty="0">
                <a:solidFill>
                  <a:schemeClr val="tx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78365F6A-5269-B955-4655-3D5581229F8E}"/>
                </a:ext>
              </a:extLst>
            </p:cNvPr>
            <p:cNvGrpSpPr/>
            <p:nvPr/>
          </p:nvGrpSpPr>
          <p:grpSpPr>
            <a:xfrm>
              <a:off x="6533877" y="4577937"/>
              <a:ext cx="2720726" cy="540207"/>
              <a:chOff x="358413" y="4644891"/>
              <a:chExt cx="2720726" cy="540207"/>
            </a:xfrm>
          </p:grpSpPr>
          <p:sp>
            <p:nvSpPr>
              <p:cNvPr id="76" name="テキスト ボックス 25">
                <a:extLst>
                  <a:ext uri="{FF2B5EF4-FFF2-40B4-BE49-F238E27FC236}">
                    <a16:creationId xmlns:a16="http://schemas.microsoft.com/office/drawing/2014/main" id="{8BD6E916-1318-D08B-57BD-392196D70E69}"/>
                  </a:ext>
                </a:extLst>
              </p:cNvPr>
              <p:cNvSpPr txBox="1"/>
              <p:nvPr/>
            </p:nvSpPr>
            <p:spPr>
              <a:xfrm>
                <a:off x="765685" y="4723433"/>
                <a:ext cx="2313454" cy="461665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lang="ja-JP" altLang="en-US" sz="2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問題の顕在化</a:t>
                </a:r>
                <a:r>
                  <a:rPr lang="zh-TW" altLang="en-US" sz="2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：</a:t>
                </a:r>
                <a:endParaRPr kumimoji="1" lang="en-US" altLang="ja-JP" sz="24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F5AE0ACA-4C9C-A8A4-18ED-070EC55C9812}"/>
                  </a:ext>
                </a:extLst>
              </p:cNvPr>
              <p:cNvGrpSpPr/>
              <p:nvPr/>
            </p:nvGrpSpPr>
            <p:grpSpPr>
              <a:xfrm>
                <a:off x="358413" y="4644891"/>
                <a:ext cx="461665" cy="476395"/>
                <a:chOff x="-46338" y="4578344"/>
                <a:chExt cx="461665" cy="476395"/>
              </a:xfrm>
            </p:grpSpPr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D9421CEC-29ED-DCCE-596F-E1B4DBA2C1FC}"/>
                    </a:ext>
                  </a:extLst>
                </p:cNvPr>
                <p:cNvSpPr/>
                <p:nvPr/>
              </p:nvSpPr>
              <p:spPr>
                <a:xfrm>
                  <a:off x="-46338" y="4593074"/>
                  <a:ext cx="461665" cy="4616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9" name="Image 6">
                  <a:extLst>
                    <a:ext uri="{FF2B5EF4-FFF2-40B4-BE49-F238E27FC236}">
                      <a16:creationId xmlns:a16="http://schemas.microsoft.com/office/drawing/2014/main" id="{8BD56676-B0B9-7170-7CED-AC79E1C5D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5142" y="4578344"/>
                  <a:ext cx="339442" cy="470839"/>
                </a:xfrm>
                <a:prstGeom prst="rect">
                  <a:avLst/>
                </a:prstGeom>
              </p:spPr>
            </p:pic>
          </p:grpSp>
        </p:grpSp>
        <p:pic>
          <p:nvPicPr>
            <p:cNvPr id="80" name="Image 10" descr="preencoded.png">
              <a:extLst>
                <a:ext uri="{FF2B5EF4-FFF2-40B4-BE49-F238E27FC236}">
                  <a16:creationId xmlns:a16="http://schemas.microsoft.com/office/drawing/2014/main" id="{3AA90AAD-1105-FB18-5FF1-9CFF3BCB8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721531" y="5089143"/>
              <a:ext cx="268606" cy="358141"/>
            </a:xfrm>
            <a:prstGeom prst="rect">
              <a:avLst/>
            </a:prstGeom>
          </p:spPr>
        </p:pic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191449CD-DD81-7244-94F4-FEBE8E9AAE4D}"/>
                </a:ext>
              </a:extLst>
            </p:cNvPr>
            <p:cNvGrpSpPr/>
            <p:nvPr/>
          </p:nvGrpSpPr>
          <p:grpSpPr>
            <a:xfrm>
              <a:off x="6718467" y="5472317"/>
              <a:ext cx="268606" cy="291876"/>
              <a:chOff x="6718467" y="5525408"/>
              <a:chExt cx="268606" cy="291876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3CDFC82D-73BE-55CA-5F89-E8764D7213CC}"/>
                  </a:ext>
                </a:extLst>
              </p:cNvPr>
              <p:cNvSpPr/>
              <p:nvPr/>
            </p:nvSpPr>
            <p:spPr>
              <a:xfrm>
                <a:off x="6718467" y="5537043"/>
                <a:ext cx="268606" cy="26860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2" name="Image 11" descr="preencoded.png">
                <a:extLst>
                  <a:ext uri="{FF2B5EF4-FFF2-40B4-BE49-F238E27FC236}">
                    <a16:creationId xmlns:a16="http://schemas.microsoft.com/office/drawing/2014/main" id="{E6B80674-CEC6-4A2C-FFEB-9BE190165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biLevel thresh="25000"/>
              </a:blip>
              <a:stretch>
                <a:fillRect/>
              </a:stretch>
            </p:blipFill>
            <p:spPr>
              <a:xfrm>
                <a:off x="6743316" y="5525408"/>
                <a:ext cx="218907" cy="291876"/>
              </a:xfrm>
              <a:prstGeom prst="rect">
                <a:avLst/>
              </a:prstGeom>
            </p:spPr>
          </p:pic>
        </p:grpSp>
        <p:sp>
          <p:nvSpPr>
            <p:cNvPr id="85" name="テキスト ボックス 25">
              <a:extLst>
                <a:ext uri="{FF2B5EF4-FFF2-40B4-BE49-F238E27FC236}">
                  <a16:creationId xmlns:a16="http://schemas.microsoft.com/office/drawing/2014/main" id="{50A7B4A4-E76A-29D2-A7E1-CA347C17AE1E}"/>
                </a:ext>
              </a:extLst>
            </p:cNvPr>
            <p:cNvSpPr txBox="1"/>
            <p:nvPr/>
          </p:nvSpPr>
          <p:spPr>
            <a:xfrm>
              <a:off x="6946347" y="5454442"/>
              <a:ext cx="427713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1600" b="1" dirty="0">
                  <a:solidFill>
                    <a:schemeClr val="tx2">
                      <a:lumMod val="75000"/>
                    </a:schemeClr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超薄板の生産においては、ほぼ無意味と言える！</a:t>
              </a:r>
              <a:endParaRPr lang="zh-TW" altLang="en-US" sz="16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2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9" grpId="0" animBg="1"/>
      <p:bldP spid="19" grpId="1" animBg="1"/>
      <p:bldP spid="23" grpId="0" animBg="1"/>
      <p:bldP spid="28" grpId="0" animBg="1"/>
      <p:bldP spid="30" grpId="0"/>
      <p:bldP spid="35" grpId="0" animBg="1"/>
      <p:bldP spid="37" grpId="0" animBg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36F42-D4E5-C318-A016-30602D699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13F28EDF-2542-9B6C-0670-60CF2B8855A1}"/>
              </a:ext>
            </a:extLst>
          </p:cNvPr>
          <p:cNvGrpSpPr/>
          <p:nvPr/>
        </p:nvGrpSpPr>
        <p:grpSpPr>
          <a:xfrm>
            <a:off x="765150" y="3484416"/>
            <a:ext cx="1486129" cy="1144157"/>
            <a:chOff x="589659" y="3349475"/>
            <a:chExt cx="1486129" cy="1144157"/>
          </a:xfrm>
        </p:grpSpPr>
        <p:sp>
          <p:nvSpPr>
            <p:cNvPr id="333" name="平行四邊形 332">
              <a:extLst>
                <a:ext uri="{FF2B5EF4-FFF2-40B4-BE49-F238E27FC236}">
                  <a16:creationId xmlns:a16="http://schemas.microsoft.com/office/drawing/2014/main" id="{5FA51BF9-1ABB-AE53-28B2-5A4E0C669119}"/>
                </a:ext>
              </a:extLst>
            </p:cNvPr>
            <p:cNvSpPr/>
            <p:nvPr/>
          </p:nvSpPr>
          <p:spPr>
            <a:xfrm>
              <a:off x="728199" y="3349475"/>
              <a:ext cx="1347589" cy="1055715"/>
            </a:xfrm>
            <a:prstGeom prst="parallelogram">
              <a:avLst>
                <a:gd name="adj" fmla="val 67646"/>
              </a:avLst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85000"/>
                  </a:schemeClr>
                </a:gs>
                <a:gs pos="59000">
                  <a:srgbClr val="35DCFD">
                    <a:alpha val="60000"/>
                  </a:srgbClr>
                </a:gs>
                <a:gs pos="100000">
                  <a:schemeClr val="tx2">
                    <a:lumMod val="20000"/>
                    <a:lumOff val="80000"/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16B6845E-62ED-6A91-E90D-9E84D9279C0E}"/>
                </a:ext>
              </a:extLst>
            </p:cNvPr>
            <p:cNvSpPr txBox="1"/>
            <p:nvPr/>
          </p:nvSpPr>
          <p:spPr>
            <a:xfrm>
              <a:off x="737435" y="3899001"/>
              <a:ext cx="870751" cy="38472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kumimoji="1" lang="en-US" altLang="ja-JP" sz="1900" b="1" dirty="0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Glass</a:t>
              </a:r>
            </a:p>
          </p:txBody>
        </p:sp>
        <p:sp>
          <p:nvSpPr>
            <p:cNvPr id="12" name="テキスト ボックス 25">
              <a:extLst>
                <a:ext uri="{FF2B5EF4-FFF2-40B4-BE49-F238E27FC236}">
                  <a16:creationId xmlns:a16="http://schemas.microsoft.com/office/drawing/2014/main" id="{D37603B5-5B03-1D5D-A91A-9C3F6FE41B23}"/>
                </a:ext>
              </a:extLst>
            </p:cNvPr>
            <p:cNvSpPr txBox="1"/>
            <p:nvPr/>
          </p:nvSpPr>
          <p:spPr>
            <a:xfrm>
              <a:off x="589659" y="4108911"/>
              <a:ext cx="1029449" cy="384721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r>
                <a:rPr kumimoji="1" lang="en-US" altLang="ja-JP" sz="1900" b="1" dirty="0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Flow</a:t>
              </a:r>
              <a:r>
                <a:rPr kumimoji="1" lang="zh-TW" altLang="en-US" sz="1900" b="1" dirty="0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→</a:t>
              </a:r>
              <a:endParaRPr kumimoji="1" lang="en-US" altLang="ja-JP" sz="19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9A264F9-674B-EBAB-13E8-B303CDA9FDA0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2646878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根本原因分析</a:t>
            </a:r>
            <a:endParaRPr kumimoji="1" lang="ja-JP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E8A30D1-0962-AA80-493F-08CF7D3136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4624" y="5920371"/>
            <a:ext cx="11845925" cy="57052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0A2D781-7C90-0E98-3A8B-5B1C9C3AA16B}"/>
              </a:ext>
            </a:extLst>
          </p:cNvPr>
          <p:cNvSpPr/>
          <p:nvPr/>
        </p:nvSpPr>
        <p:spPr>
          <a:xfrm>
            <a:off x="1467989" y="5914067"/>
            <a:ext cx="9252854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さまざまな問題が絡み、欠板検出の精度が不足する！</a:t>
            </a:r>
          </a:p>
        </p:txBody>
      </p:sp>
      <p:grpSp>
        <p:nvGrpSpPr>
          <p:cNvPr id="331" name="群組 330">
            <a:extLst>
              <a:ext uri="{FF2B5EF4-FFF2-40B4-BE49-F238E27FC236}">
                <a16:creationId xmlns:a16="http://schemas.microsoft.com/office/drawing/2014/main" id="{66E18382-024E-DE17-0311-BE5D541A1EC0}"/>
              </a:ext>
            </a:extLst>
          </p:cNvPr>
          <p:cNvGrpSpPr/>
          <p:nvPr/>
        </p:nvGrpSpPr>
        <p:grpSpPr>
          <a:xfrm>
            <a:off x="1242364" y="1733900"/>
            <a:ext cx="4351698" cy="1495497"/>
            <a:chOff x="420328" y="1598959"/>
            <a:chExt cx="4351698" cy="1495497"/>
          </a:xfrm>
        </p:grpSpPr>
        <p:pic>
          <p:nvPicPr>
            <p:cNvPr id="351" name="圖片 350">
              <a:extLst>
                <a:ext uri="{FF2B5EF4-FFF2-40B4-BE49-F238E27FC236}">
                  <a16:creationId xmlns:a16="http://schemas.microsoft.com/office/drawing/2014/main" id="{4D02D8C8-1E8A-98E4-1783-1DA43C8D1AC9}"/>
                </a:ext>
              </a:extLst>
            </p:cNvPr>
            <p:cNvPicPr/>
            <p:nvPr/>
          </p:nvPicPr>
          <p:blipFill>
            <a:blip r:embed="rId3" cstate="screen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15953" b="8596"/>
            <a:stretch>
              <a:fillRect/>
            </a:stretch>
          </p:blipFill>
          <p:spPr>
            <a:xfrm>
              <a:off x="420328" y="1598959"/>
              <a:ext cx="4351698" cy="1495497"/>
            </a:xfrm>
            <a:custGeom>
              <a:avLst/>
              <a:gdLst>
                <a:gd name="connsiteX0" fmla="*/ 48635 w 3707130"/>
                <a:gd name="connsiteY0" fmla="*/ 0 h 1908000"/>
                <a:gd name="connsiteX1" fmla="*/ 3658495 w 3707130"/>
                <a:gd name="connsiteY1" fmla="*/ 0 h 1908000"/>
                <a:gd name="connsiteX2" fmla="*/ 3707130 w 3707130"/>
                <a:gd name="connsiteY2" fmla="*/ 48635 h 1908000"/>
                <a:gd name="connsiteX3" fmla="*/ 3707130 w 3707130"/>
                <a:gd name="connsiteY3" fmla="*/ 1859365 h 1908000"/>
                <a:gd name="connsiteX4" fmla="*/ 3658495 w 3707130"/>
                <a:gd name="connsiteY4" fmla="*/ 1908000 h 1908000"/>
                <a:gd name="connsiteX5" fmla="*/ 48635 w 3707130"/>
                <a:gd name="connsiteY5" fmla="*/ 1908000 h 1908000"/>
                <a:gd name="connsiteX6" fmla="*/ 0 w 3707130"/>
                <a:gd name="connsiteY6" fmla="*/ 1859365 h 1908000"/>
                <a:gd name="connsiteX7" fmla="*/ 0 w 3707130"/>
                <a:gd name="connsiteY7" fmla="*/ 48635 h 1908000"/>
                <a:gd name="connsiteX8" fmla="*/ 48635 w 3707130"/>
                <a:gd name="connsiteY8" fmla="*/ 0 h 19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7130" h="1908000">
                  <a:moveTo>
                    <a:pt x="48635" y="0"/>
                  </a:moveTo>
                  <a:lnTo>
                    <a:pt x="3658495" y="0"/>
                  </a:lnTo>
                  <a:cubicBezTo>
                    <a:pt x="3685355" y="0"/>
                    <a:pt x="3707130" y="21775"/>
                    <a:pt x="3707130" y="48635"/>
                  </a:cubicBezTo>
                  <a:lnTo>
                    <a:pt x="3707130" y="1859365"/>
                  </a:lnTo>
                  <a:cubicBezTo>
                    <a:pt x="3707130" y="1886225"/>
                    <a:pt x="3685355" y="1908000"/>
                    <a:pt x="3658495" y="1908000"/>
                  </a:cubicBezTo>
                  <a:lnTo>
                    <a:pt x="48635" y="1908000"/>
                  </a:lnTo>
                  <a:cubicBezTo>
                    <a:pt x="21775" y="1908000"/>
                    <a:pt x="0" y="1886225"/>
                    <a:pt x="0" y="1859365"/>
                  </a:cubicBezTo>
                  <a:lnTo>
                    <a:pt x="0" y="48635"/>
                  </a:lnTo>
                  <a:cubicBezTo>
                    <a:pt x="0" y="21775"/>
                    <a:pt x="21775" y="0"/>
                    <a:pt x="48635" y="0"/>
                  </a:cubicBezTo>
                  <a:close/>
                </a:path>
              </a:pathLst>
            </a:custGeom>
          </p:spPr>
        </p:pic>
        <p:grpSp>
          <p:nvGrpSpPr>
            <p:cNvPr id="330" name="群組 329">
              <a:extLst>
                <a:ext uri="{FF2B5EF4-FFF2-40B4-BE49-F238E27FC236}">
                  <a16:creationId xmlns:a16="http://schemas.microsoft.com/office/drawing/2014/main" id="{3F67E118-F83C-DA57-A9CB-29BDF6100BD4}"/>
                </a:ext>
              </a:extLst>
            </p:cNvPr>
            <p:cNvGrpSpPr/>
            <p:nvPr/>
          </p:nvGrpSpPr>
          <p:grpSpPr>
            <a:xfrm>
              <a:off x="931367" y="1903123"/>
              <a:ext cx="1887740" cy="621085"/>
              <a:chOff x="931367" y="1903123"/>
              <a:chExt cx="1887740" cy="621085"/>
            </a:xfrm>
          </p:grpSpPr>
          <p:sp>
            <p:nvSpPr>
              <p:cNvPr id="3" name="橢圓 2">
                <a:extLst>
                  <a:ext uri="{FF2B5EF4-FFF2-40B4-BE49-F238E27FC236}">
                    <a16:creationId xmlns:a16="http://schemas.microsoft.com/office/drawing/2014/main" id="{7F33EDE3-23EC-EDD4-FC99-B66CE767AA0E}"/>
                  </a:ext>
                </a:extLst>
              </p:cNvPr>
              <p:cNvSpPr/>
              <p:nvPr/>
            </p:nvSpPr>
            <p:spPr>
              <a:xfrm>
                <a:off x="1626692" y="205310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" name="橢圓 3">
                <a:extLst>
                  <a:ext uri="{FF2B5EF4-FFF2-40B4-BE49-F238E27FC236}">
                    <a16:creationId xmlns:a16="http://schemas.microsoft.com/office/drawing/2014/main" id="{56E45C4E-8152-613A-D0A3-875B126CCE0C}"/>
                  </a:ext>
                </a:extLst>
              </p:cNvPr>
              <p:cNvSpPr/>
              <p:nvPr/>
            </p:nvSpPr>
            <p:spPr>
              <a:xfrm>
                <a:off x="1626692" y="2310282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230B7702-B752-A321-9DD5-DEFF39F7F69E}"/>
                  </a:ext>
                </a:extLst>
              </p:cNvPr>
              <p:cNvSpPr/>
              <p:nvPr/>
            </p:nvSpPr>
            <p:spPr>
              <a:xfrm>
                <a:off x="1926730" y="205310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EAF3CB9A-D314-24CA-5B13-25B8247EA54E}"/>
                  </a:ext>
                </a:extLst>
              </p:cNvPr>
              <p:cNvSpPr/>
              <p:nvPr/>
            </p:nvSpPr>
            <p:spPr>
              <a:xfrm>
                <a:off x="1926730" y="2310282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6C59C24E-3298-3798-81F4-279FB731E883}"/>
                  </a:ext>
                </a:extLst>
              </p:cNvPr>
              <p:cNvSpPr/>
              <p:nvPr/>
            </p:nvSpPr>
            <p:spPr>
              <a:xfrm>
                <a:off x="2751612" y="2069776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F022C6E8-7F16-F43A-01A5-D47627286C2C}"/>
                  </a:ext>
                </a:extLst>
              </p:cNvPr>
              <p:cNvSpPr/>
              <p:nvPr/>
            </p:nvSpPr>
            <p:spPr>
              <a:xfrm>
                <a:off x="2751611" y="2326951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3C923B58-AC6C-B0AE-8D62-4223847B5146}"/>
                  </a:ext>
                </a:extLst>
              </p:cNvPr>
              <p:cNvSpPr/>
              <p:nvPr/>
            </p:nvSpPr>
            <p:spPr>
              <a:xfrm>
                <a:off x="2751612" y="2198363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409C4C63-BBF1-899C-183D-2EF0CFBB390F}"/>
                  </a:ext>
                </a:extLst>
              </p:cNvPr>
              <p:cNvSpPr/>
              <p:nvPr/>
            </p:nvSpPr>
            <p:spPr>
              <a:xfrm>
                <a:off x="1302844" y="245255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01FA6E0-29CF-E593-A91E-EE7395937B2F}"/>
                  </a:ext>
                </a:extLst>
              </p:cNvPr>
              <p:cNvSpPr/>
              <p:nvPr/>
            </p:nvSpPr>
            <p:spPr>
              <a:xfrm>
                <a:off x="1302843" y="1903123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28CA6978-96DF-2AE4-66B6-B37B40141C08}"/>
                  </a:ext>
                </a:extLst>
              </p:cNvPr>
              <p:cNvSpPr/>
              <p:nvPr/>
            </p:nvSpPr>
            <p:spPr>
              <a:xfrm>
                <a:off x="1159969" y="245255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35ECF5D1-DBCC-E30A-15DD-22BCD4AFA6EF}"/>
                  </a:ext>
                </a:extLst>
              </p:cNvPr>
              <p:cNvSpPr/>
              <p:nvPr/>
            </p:nvSpPr>
            <p:spPr>
              <a:xfrm>
                <a:off x="1159967" y="1903123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B4F1ED74-0E56-DA20-AFC3-F64FCD80409A}"/>
                  </a:ext>
                </a:extLst>
              </p:cNvPr>
              <p:cNvSpPr/>
              <p:nvPr/>
            </p:nvSpPr>
            <p:spPr>
              <a:xfrm>
                <a:off x="931368" y="245255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586DD478-8041-E262-C6A9-6C361B020F3B}"/>
                  </a:ext>
                </a:extLst>
              </p:cNvPr>
              <p:cNvSpPr/>
              <p:nvPr/>
            </p:nvSpPr>
            <p:spPr>
              <a:xfrm>
                <a:off x="931367" y="1903123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395AF149-8348-2BAE-475F-D09B693B95FA}"/>
                  </a:ext>
                </a:extLst>
              </p:cNvPr>
              <p:cNvSpPr/>
              <p:nvPr/>
            </p:nvSpPr>
            <p:spPr>
              <a:xfrm>
                <a:off x="931368" y="2015375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BF49C102-1414-36E3-A72E-9A2AD7495AAD}"/>
                  </a:ext>
                </a:extLst>
              </p:cNvPr>
              <p:cNvSpPr/>
              <p:nvPr/>
            </p:nvSpPr>
            <p:spPr>
              <a:xfrm>
                <a:off x="931368" y="2341158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BD7A2CD6-8656-9B79-902C-66DBCE3FD1D2}"/>
                  </a:ext>
                </a:extLst>
              </p:cNvPr>
              <p:cNvSpPr/>
              <p:nvPr/>
            </p:nvSpPr>
            <p:spPr>
              <a:xfrm>
                <a:off x="1300460" y="205310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BD625118-B7BD-D980-BF6B-67D0B41A2EDF}"/>
                  </a:ext>
                </a:extLst>
              </p:cNvPr>
              <p:cNvSpPr/>
              <p:nvPr/>
            </p:nvSpPr>
            <p:spPr>
              <a:xfrm>
                <a:off x="1300460" y="2310282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97DFDCA-CB1A-7DBC-F36B-65145CE6A47E}"/>
                  </a:ext>
                </a:extLst>
              </p:cNvPr>
              <p:cNvSpPr/>
              <p:nvPr/>
            </p:nvSpPr>
            <p:spPr>
              <a:xfrm>
                <a:off x="1157584" y="2053107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F4E63F05-D472-9B95-680A-BE695E7B0402}"/>
                  </a:ext>
                </a:extLst>
              </p:cNvPr>
              <p:cNvSpPr/>
              <p:nvPr/>
            </p:nvSpPr>
            <p:spPr>
              <a:xfrm>
                <a:off x="1157584" y="2310282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2052579F-211B-215B-F36F-5F64E989870D}"/>
                  </a:ext>
                </a:extLst>
              </p:cNvPr>
              <p:cNvSpPr/>
              <p:nvPr/>
            </p:nvSpPr>
            <p:spPr>
              <a:xfrm>
                <a:off x="931367" y="2181355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6" name="橢圓 325">
                <a:extLst>
                  <a:ext uri="{FF2B5EF4-FFF2-40B4-BE49-F238E27FC236}">
                    <a16:creationId xmlns:a16="http://schemas.microsoft.com/office/drawing/2014/main" id="{5B6ED674-AFC5-AF1D-A8EF-DD050C191BCF}"/>
                  </a:ext>
                </a:extLst>
              </p:cNvPr>
              <p:cNvSpPr/>
              <p:nvPr/>
            </p:nvSpPr>
            <p:spPr>
              <a:xfrm>
                <a:off x="1300460" y="2186310"/>
                <a:ext cx="67495" cy="71651"/>
              </a:xfrm>
              <a:prstGeom prst="ellipse">
                <a:avLst/>
              </a:prstGeom>
              <a:solidFill>
                <a:srgbClr val="FF7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51" name="矩形: 圓角 750">
              <a:extLst>
                <a:ext uri="{FF2B5EF4-FFF2-40B4-BE49-F238E27FC236}">
                  <a16:creationId xmlns:a16="http://schemas.microsoft.com/office/drawing/2014/main" id="{379D7ED9-03A2-12CD-D00F-D4913160E958}"/>
                </a:ext>
              </a:extLst>
            </p:cNvPr>
            <p:cNvSpPr/>
            <p:nvPr/>
          </p:nvSpPr>
          <p:spPr>
            <a:xfrm>
              <a:off x="509134" y="1611877"/>
              <a:ext cx="994020" cy="1296000"/>
            </a:xfrm>
            <a:prstGeom prst="roundRect">
              <a:avLst>
                <a:gd name="adj" fmla="val 6406"/>
              </a:avLst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52" name="矩形: 圓角 751">
              <a:extLst>
                <a:ext uri="{FF2B5EF4-FFF2-40B4-BE49-F238E27FC236}">
                  <a16:creationId xmlns:a16="http://schemas.microsoft.com/office/drawing/2014/main" id="{BD56B978-2F01-247A-98CA-0B3A8EFC2ED5}"/>
                </a:ext>
              </a:extLst>
            </p:cNvPr>
            <p:cNvSpPr/>
            <p:nvPr/>
          </p:nvSpPr>
          <p:spPr>
            <a:xfrm>
              <a:off x="1526014" y="1613593"/>
              <a:ext cx="576000" cy="1296000"/>
            </a:xfrm>
            <a:prstGeom prst="roundRect">
              <a:avLst>
                <a:gd name="adj" fmla="val 6406"/>
              </a:avLst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753" name="テキスト ボックス 25">
            <a:extLst>
              <a:ext uri="{FF2B5EF4-FFF2-40B4-BE49-F238E27FC236}">
                <a16:creationId xmlns:a16="http://schemas.microsoft.com/office/drawing/2014/main" id="{338F3C6A-E505-B735-A3A1-95CCCBC3FEB1}"/>
              </a:ext>
            </a:extLst>
          </p:cNvPr>
          <p:cNvSpPr txBox="1"/>
          <p:nvPr/>
        </p:nvSpPr>
        <p:spPr>
          <a:xfrm>
            <a:off x="1156999" y="1429918"/>
            <a:ext cx="1120820" cy="3847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TW" altLang="en-US" sz="19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本線段</a:t>
            </a:r>
            <a:r>
              <a:rPr lang="zh-TW" altLang="en-US" sz="16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▼</a:t>
            </a:r>
            <a:endParaRPr kumimoji="1" lang="en-US" altLang="ja-JP" sz="19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4" name="テキスト ボックス 25">
            <a:extLst>
              <a:ext uri="{FF2B5EF4-FFF2-40B4-BE49-F238E27FC236}">
                <a16:creationId xmlns:a16="http://schemas.microsoft.com/office/drawing/2014/main" id="{F0567FEC-FBBE-03B7-59C4-E6E48BE98DED}"/>
              </a:ext>
            </a:extLst>
          </p:cNvPr>
          <p:cNvSpPr txBox="1"/>
          <p:nvPr/>
        </p:nvSpPr>
        <p:spPr>
          <a:xfrm>
            <a:off x="2414356" y="1429918"/>
            <a:ext cx="1120820" cy="3847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zh-TW" altLang="en-US" sz="16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▼</a:t>
            </a:r>
            <a:r>
              <a:rPr lang="zh-TW" altLang="en-US" sz="1900" b="1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增速段</a:t>
            </a:r>
            <a:endParaRPr kumimoji="1" lang="en-US" altLang="ja-JP" sz="1900" b="1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90" name="テキスト ボックス 25">
            <a:extLst>
              <a:ext uri="{FF2B5EF4-FFF2-40B4-BE49-F238E27FC236}">
                <a16:creationId xmlns:a16="http://schemas.microsoft.com/office/drawing/2014/main" id="{8105786A-2041-35E8-31F0-EF73068373FD}"/>
              </a:ext>
            </a:extLst>
          </p:cNvPr>
          <p:cNvSpPr txBox="1"/>
          <p:nvPr/>
        </p:nvSpPr>
        <p:spPr>
          <a:xfrm>
            <a:off x="1167014" y="3189253"/>
            <a:ext cx="994020" cy="281757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zh-TW" b="1" dirty="0">
                <a:solidFill>
                  <a:srgbClr val="00B0F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①MCPG</a:t>
            </a:r>
            <a:endParaRPr kumimoji="1" lang="en-US" altLang="ja-JP" b="1" dirty="0">
              <a:solidFill>
                <a:srgbClr val="00B0F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91" name="テキスト ボックス 25">
            <a:extLst>
              <a:ext uri="{FF2B5EF4-FFF2-40B4-BE49-F238E27FC236}">
                <a16:creationId xmlns:a16="http://schemas.microsoft.com/office/drawing/2014/main" id="{91FFA1BA-76FD-696C-AFC7-B3A04189BE66}"/>
              </a:ext>
            </a:extLst>
          </p:cNvPr>
          <p:cNvSpPr txBox="1"/>
          <p:nvPr/>
        </p:nvSpPr>
        <p:spPr>
          <a:xfrm>
            <a:off x="3527467" y="3189253"/>
            <a:ext cx="1583372" cy="28175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③</a:t>
            </a:r>
            <a:r>
              <a:rPr lang="zh-TW" alt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</a:t>
            </a:r>
            <a:r>
              <a:rPr lang="ja-JP" altLang="en-US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板</a:t>
            </a:r>
            <a:r>
              <a:rPr lang="en-US" altLang="zh-TW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Sensor</a:t>
            </a:r>
            <a:endParaRPr kumimoji="1" lang="en-US" altLang="ja-JP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92" name="テキスト ボックス 25">
            <a:extLst>
              <a:ext uri="{FF2B5EF4-FFF2-40B4-BE49-F238E27FC236}">
                <a16:creationId xmlns:a16="http://schemas.microsoft.com/office/drawing/2014/main" id="{9B2E85DA-820E-E70B-B915-8128598DD96F}"/>
              </a:ext>
            </a:extLst>
          </p:cNvPr>
          <p:cNvSpPr txBox="1"/>
          <p:nvPr/>
        </p:nvSpPr>
        <p:spPr>
          <a:xfrm>
            <a:off x="2435916" y="3582866"/>
            <a:ext cx="875369" cy="281757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zh-TW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②PLC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25B549E6-81A5-E8A0-FD2C-04E96F49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74" y="3889755"/>
            <a:ext cx="665270" cy="65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72587874-A40C-1578-9DEB-ED905B6A4911}"/>
              </a:ext>
            </a:extLst>
          </p:cNvPr>
          <p:cNvGrpSpPr/>
          <p:nvPr/>
        </p:nvGrpSpPr>
        <p:grpSpPr>
          <a:xfrm>
            <a:off x="1485611" y="2612233"/>
            <a:ext cx="72000" cy="601915"/>
            <a:chOff x="663575" y="2470597"/>
            <a:chExt cx="72000" cy="940381"/>
          </a:xfrm>
        </p:grpSpPr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879F558C-254B-33BA-9536-14F4016F395D}"/>
                </a:ext>
              </a:extLst>
            </p:cNvPr>
            <p:cNvCxnSpPr/>
            <p:nvPr/>
          </p:nvCxnSpPr>
          <p:spPr>
            <a:xfrm>
              <a:off x="698500" y="2524208"/>
              <a:ext cx="0" cy="828000"/>
            </a:xfrm>
            <a:prstGeom prst="line">
              <a:avLst/>
            </a:prstGeom>
            <a:ln w="22225" cap="rnd">
              <a:solidFill>
                <a:srgbClr val="00B0F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1D98013-F4B9-34E2-F34B-BF36A22A7535}"/>
                </a:ext>
              </a:extLst>
            </p:cNvPr>
            <p:cNvSpPr/>
            <p:nvPr/>
          </p:nvSpPr>
          <p:spPr>
            <a:xfrm>
              <a:off x="663575" y="2470597"/>
              <a:ext cx="72000" cy="1124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B05F583F-1B5E-94B2-59D2-4A214C9FE322}"/>
                </a:ext>
              </a:extLst>
            </p:cNvPr>
            <p:cNvSpPr/>
            <p:nvPr/>
          </p:nvSpPr>
          <p:spPr>
            <a:xfrm>
              <a:off x="663575" y="3298491"/>
              <a:ext cx="72000" cy="1124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A6C5C9E-2DC4-714F-E8FC-23FA6F25BE2C}"/>
              </a:ext>
            </a:extLst>
          </p:cNvPr>
          <p:cNvGrpSpPr/>
          <p:nvPr/>
        </p:nvGrpSpPr>
        <p:grpSpPr>
          <a:xfrm>
            <a:off x="2392617" y="2631281"/>
            <a:ext cx="72000" cy="978323"/>
            <a:chOff x="663575" y="2495151"/>
            <a:chExt cx="72000" cy="893662"/>
          </a:xfrm>
        </p:grpSpPr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E4A975B8-3E56-9062-1793-5E8D3A7B104F}"/>
                </a:ext>
              </a:extLst>
            </p:cNvPr>
            <p:cNvCxnSpPr/>
            <p:nvPr/>
          </p:nvCxnSpPr>
          <p:spPr>
            <a:xfrm>
              <a:off x="698500" y="2524208"/>
              <a:ext cx="0" cy="828000"/>
            </a:xfrm>
            <a:prstGeom prst="line">
              <a:avLst/>
            </a:prstGeom>
            <a:ln w="22225" cap="rnd">
              <a:solidFill>
                <a:srgbClr val="0070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A6B5CB05-C9F3-06CC-042F-EE8D3923FE4A}"/>
                </a:ext>
              </a:extLst>
            </p:cNvPr>
            <p:cNvSpPr/>
            <p:nvPr/>
          </p:nvSpPr>
          <p:spPr>
            <a:xfrm>
              <a:off x="663575" y="2495151"/>
              <a:ext cx="72000" cy="65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062A6775-EEEA-0D27-2518-7CC6087E3F2D}"/>
                </a:ext>
              </a:extLst>
            </p:cNvPr>
            <p:cNvSpPr/>
            <p:nvPr/>
          </p:nvSpPr>
          <p:spPr>
            <a:xfrm>
              <a:off x="663575" y="3323044"/>
              <a:ext cx="72000" cy="65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28" name="群組 327">
            <a:extLst>
              <a:ext uri="{FF2B5EF4-FFF2-40B4-BE49-F238E27FC236}">
                <a16:creationId xmlns:a16="http://schemas.microsoft.com/office/drawing/2014/main" id="{9942F75A-DC14-828F-4B78-C9D98B315E3F}"/>
              </a:ext>
            </a:extLst>
          </p:cNvPr>
          <p:cNvGrpSpPr/>
          <p:nvPr/>
        </p:nvGrpSpPr>
        <p:grpSpPr>
          <a:xfrm>
            <a:off x="2549836" y="1998644"/>
            <a:ext cx="153181" cy="690349"/>
            <a:chOff x="1727800" y="1863703"/>
            <a:chExt cx="153181" cy="690349"/>
          </a:xfrm>
        </p:grpSpPr>
        <p:sp>
          <p:nvSpPr>
            <p:cNvPr id="768" name="橢圓 767">
              <a:extLst>
                <a:ext uri="{FF2B5EF4-FFF2-40B4-BE49-F238E27FC236}">
                  <a16:creationId xmlns:a16="http://schemas.microsoft.com/office/drawing/2014/main" id="{F84DF161-75BC-A4A1-91C9-79A47C0316A0}"/>
                </a:ext>
              </a:extLst>
            </p:cNvPr>
            <p:cNvSpPr/>
            <p:nvPr/>
          </p:nvSpPr>
          <p:spPr>
            <a:xfrm>
              <a:off x="1769567" y="2452557"/>
              <a:ext cx="67495" cy="71651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9" name="橢圓 768">
              <a:extLst>
                <a:ext uri="{FF2B5EF4-FFF2-40B4-BE49-F238E27FC236}">
                  <a16:creationId xmlns:a16="http://schemas.microsoft.com/office/drawing/2014/main" id="{CC17BB0B-D47D-ED9F-2389-0175864E4785}"/>
                </a:ext>
              </a:extLst>
            </p:cNvPr>
            <p:cNvSpPr/>
            <p:nvPr/>
          </p:nvSpPr>
          <p:spPr>
            <a:xfrm>
              <a:off x="1769567" y="2359724"/>
              <a:ext cx="67495" cy="71651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0" name="橢圓 769">
              <a:extLst>
                <a:ext uri="{FF2B5EF4-FFF2-40B4-BE49-F238E27FC236}">
                  <a16:creationId xmlns:a16="http://schemas.microsoft.com/office/drawing/2014/main" id="{C36CC5CF-4B6D-ADF0-7565-2FA596B4410F}"/>
                </a:ext>
              </a:extLst>
            </p:cNvPr>
            <p:cNvSpPr/>
            <p:nvPr/>
          </p:nvSpPr>
          <p:spPr>
            <a:xfrm>
              <a:off x="1769567" y="1995957"/>
              <a:ext cx="67495" cy="71651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1" name="橢圓 770">
              <a:extLst>
                <a:ext uri="{FF2B5EF4-FFF2-40B4-BE49-F238E27FC236}">
                  <a16:creationId xmlns:a16="http://schemas.microsoft.com/office/drawing/2014/main" id="{FE8A32BD-D883-AEF6-405A-0C0B3DBBD5A8}"/>
                </a:ext>
              </a:extLst>
            </p:cNvPr>
            <p:cNvSpPr/>
            <p:nvPr/>
          </p:nvSpPr>
          <p:spPr>
            <a:xfrm>
              <a:off x="1769567" y="1903123"/>
              <a:ext cx="67495" cy="71651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2" name="橢圓 771">
              <a:extLst>
                <a:ext uri="{FF2B5EF4-FFF2-40B4-BE49-F238E27FC236}">
                  <a16:creationId xmlns:a16="http://schemas.microsoft.com/office/drawing/2014/main" id="{7EC10141-8517-E13A-AC2B-1BE8E1E48D96}"/>
                </a:ext>
              </a:extLst>
            </p:cNvPr>
            <p:cNvSpPr/>
            <p:nvPr/>
          </p:nvSpPr>
          <p:spPr>
            <a:xfrm>
              <a:off x="1769567" y="2181355"/>
              <a:ext cx="67495" cy="71651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3" name="橢圓 772">
              <a:extLst>
                <a:ext uri="{FF2B5EF4-FFF2-40B4-BE49-F238E27FC236}">
                  <a16:creationId xmlns:a16="http://schemas.microsoft.com/office/drawing/2014/main" id="{267FA358-9167-A012-167C-221AC2AE5BEA}"/>
                </a:ext>
              </a:extLst>
            </p:cNvPr>
            <p:cNvSpPr/>
            <p:nvPr/>
          </p:nvSpPr>
          <p:spPr>
            <a:xfrm>
              <a:off x="1769567" y="2091574"/>
              <a:ext cx="67495" cy="71651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4" name="橢圓 773">
              <a:extLst>
                <a:ext uri="{FF2B5EF4-FFF2-40B4-BE49-F238E27FC236}">
                  <a16:creationId xmlns:a16="http://schemas.microsoft.com/office/drawing/2014/main" id="{BACFA976-6464-E263-2424-D207024ACF61}"/>
                </a:ext>
              </a:extLst>
            </p:cNvPr>
            <p:cNvSpPr/>
            <p:nvPr/>
          </p:nvSpPr>
          <p:spPr>
            <a:xfrm>
              <a:off x="1769567" y="2263403"/>
              <a:ext cx="67495" cy="71651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5" name="矩形: 圓角 324">
              <a:extLst>
                <a:ext uri="{FF2B5EF4-FFF2-40B4-BE49-F238E27FC236}">
                  <a16:creationId xmlns:a16="http://schemas.microsoft.com/office/drawing/2014/main" id="{62BEDE54-FF61-59FD-9D75-B824B14CED95}"/>
                </a:ext>
              </a:extLst>
            </p:cNvPr>
            <p:cNvSpPr/>
            <p:nvPr/>
          </p:nvSpPr>
          <p:spPr>
            <a:xfrm>
              <a:off x="1727800" y="1863703"/>
              <a:ext cx="153181" cy="690349"/>
            </a:xfrm>
            <a:prstGeom prst="roundRect">
              <a:avLst/>
            </a:prstGeom>
            <a:solidFill>
              <a:srgbClr val="FFFF00">
                <a:alpha val="30196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27" name="群組 326">
            <a:extLst>
              <a:ext uri="{FF2B5EF4-FFF2-40B4-BE49-F238E27FC236}">
                <a16:creationId xmlns:a16="http://schemas.microsoft.com/office/drawing/2014/main" id="{40DBDC02-45A7-B2AE-FE8C-2E92BBAA95AC}"/>
              </a:ext>
            </a:extLst>
          </p:cNvPr>
          <p:cNvGrpSpPr/>
          <p:nvPr/>
        </p:nvGrpSpPr>
        <p:grpSpPr>
          <a:xfrm>
            <a:off x="2703511" y="2677501"/>
            <a:ext cx="936460" cy="504000"/>
            <a:chOff x="1881475" y="2542560"/>
            <a:chExt cx="936460" cy="504000"/>
          </a:xfrm>
        </p:grpSpPr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01614164-84A3-EDAE-B416-1D47623A637A}"/>
                </a:ext>
              </a:extLst>
            </p:cNvPr>
            <p:cNvCxnSpPr/>
            <p:nvPr/>
          </p:nvCxnSpPr>
          <p:spPr>
            <a:xfrm>
              <a:off x="2817935" y="2542560"/>
              <a:ext cx="0" cy="504000"/>
            </a:xfrm>
            <a:prstGeom prst="line">
              <a:avLst/>
            </a:prstGeom>
            <a:ln w="22225" cap="rnd">
              <a:solidFill>
                <a:srgbClr val="FF0000"/>
              </a:solidFill>
              <a:headEnd type="none" w="lg" len="lg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線接點 321">
              <a:extLst>
                <a:ext uri="{FF2B5EF4-FFF2-40B4-BE49-F238E27FC236}">
                  <a16:creationId xmlns:a16="http://schemas.microsoft.com/office/drawing/2014/main" id="{A65AAF3D-026F-3F93-44D8-4C4F9EE381EE}"/>
                </a:ext>
              </a:extLst>
            </p:cNvPr>
            <p:cNvCxnSpPr/>
            <p:nvPr/>
          </p:nvCxnSpPr>
          <p:spPr>
            <a:xfrm rot="16200000" flipH="1">
              <a:off x="2349475" y="2076347"/>
              <a:ext cx="0" cy="936000"/>
            </a:xfrm>
            <a:prstGeom prst="line">
              <a:avLst/>
            </a:prstGeom>
            <a:ln w="22225" cap="rnd">
              <a:solidFill>
                <a:srgbClr val="FF0000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A6E93E3-0EA6-375B-D65A-A4897B904C0B}"/>
              </a:ext>
            </a:extLst>
          </p:cNvPr>
          <p:cNvGrpSpPr/>
          <p:nvPr/>
        </p:nvGrpSpPr>
        <p:grpSpPr>
          <a:xfrm>
            <a:off x="1260647" y="3541598"/>
            <a:ext cx="654541" cy="609658"/>
            <a:chOff x="1085156" y="3406657"/>
            <a:chExt cx="654541" cy="609658"/>
          </a:xfrm>
        </p:grpSpPr>
        <p:grpSp>
          <p:nvGrpSpPr>
            <p:cNvPr id="797" name="群組 796">
              <a:extLst>
                <a:ext uri="{FF2B5EF4-FFF2-40B4-BE49-F238E27FC236}">
                  <a16:creationId xmlns:a16="http://schemas.microsoft.com/office/drawing/2014/main" id="{925A0DDB-5438-C2CA-CA6D-BC278B80206A}"/>
                </a:ext>
              </a:extLst>
            </p:cNvPr>
            <p:cNvGrpSpPr/>
            <p:nvPr/>
          </p:nvGrpSpPr>
          <p:grpSpPr>
            <a:xfrm>
              <a:off x="1085156" y="3406657"/>
              <a:ext cx="654541" cy="609658"/>
              <a:chOff x="507389" y="4282561"/>
              <a:chExt cx="564177" cy="525490"/>
            </a:xfrm>
          </p:grpSpPr>
          <p:pic>
            <p:nvPicPr>
              <p:cNvPr id="796" name="圖片 795">
                <a:extLst>
                  <a:ext uri="{FF2B5EF4-FFF2-40B4-BE49-F238E27FC236}">
                    <a16:creationId xmlns:a16="http://schemas.microsoft.com/office/drawing/2014/main" id="{542E73FC-FE8C-E739-4D19-DC3C169B7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551" b="92697" l="9375" r="97768">
                            <a14:foregroundMark x1="9598" y1="37360" x2="11384" y2="52809"/>
                            <a14:foregroundMark x1="30804" y1="87921" x2="45089" y2="88202"/>
                            <a14:foregroundMark x1="91741" y1="30337" x2="93304" y2="47191"/>
                            <a14:foregroundMark x1="93304" y1="47191" x2="90625" y2="60955"/>
                            <a14:foregroundMark x1="97545" y1="35112" x2="97991" y2="55618"/>
                            <a14:foregroundMark x1="34375" y1="93820" x2="49554" y2="92697"/>
                            <a14:foregroundMark x1="49554" y1="92697" x2="58705" y2="86517"/>
                            <a14:foregroundMark x1="12054" y1="56461" x2="12723" y2="64607"/>
                            <a14:foregroundMark x1="22098" y1="62640" x2="25446" y2="64607"/>
                            <a14:foregroundMark x1="39509" y1="45787" x2="41071" y2="5533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19165505">
                <a:off x="571755" y="4282561"/>
                <a:ext cx="499811" cy="400865"/>
              </a:xfrm>
              <a:custGeom>
                <a:avLst/>
                <a:gdLst>
                  <a:gd name="connsiteX0" fmla="*/ 418128 w 499811"/>
                  <a:gd name="connsiteY0" fmla="*/ 54270 h 400865"/>
                  <a:gd name="connsiteX1" fmla="*/ 448457 w 499811"/>
                  <a:gd name="connsiteY1" fmla="*/ 85135 h 400865"/>
                  <a:gd name="connsiteX2" fmla="*/ 492453 w 499811"/>
                  <a:gd name="connsiteY2" fmla="*/ 188838 h 400865"/>
                  <a:gd name="connsiteX3" fmla="*/ 438875 w 499811"/>
                  <a:gd name="connsiteY3" fmla="*/ 316337 h 400865"/>
                  <a:gd name="connsiteX4" fmla="*/ 455507 w 499811"/>
                  <a:gd name="connsiteY4" fmla="*/ 357265 h 400865"/>
                  <a:gd name="connsiteX5" fmla="*/ 492775 w 499811"/>
                  <a:gd name="connsiteY5" fmla="*/ 333511 h 400865"/>
                  <a:gd name="connsiteX6" fmla="*/ 499811 w 499811"/>
                  <a:gd name="connsiteY6" fmla="*/ 323900 h 400865"/>
                  <a:gd name="connsiteX7" fmla="*/ 499811 w 499811"/>
                  <a:gd name="connsiteY7" fmla="*/ 400865 h 400865"/>
                  <a:gd name="connsiteX8" fmla="*/ 257220 w 499811"/>
                  <a:gd name="connsiteY8" fmla="*/ 400865 h 400865"/>
                  <a:gd name="connsiteX9" fmla="*/ 259274 w 499811"/>
                  <a:gd name="connsiteY9" fmla="*/ 382065 h 400865"/>
                  <a:gd name="connsiteX10" fmla="*/ 128844 w 499811"/>
                  <a:gd name="connsiteY10" fmla="*/ 330245 h 400865"/>
                  <a:gd name="connsiteX11" fmla="*/ 91367 w 499811"/>
                  <a:gd name="connsiteY11" fmla="*/ 346914 h 400865"/>
                  <a:gd name="connsiteX12" fmla="*/ 115942 w 499811"/>
                  <a:gd name="connsiteY12" fmla="*/ 383345 h 400865"/>
                  <a:gd name="connsiteX13" fmla="*/ 141216 w 499811"/>
                  <a:gd name="connsiteY13" fmla="*/ 400865 h 400865"/>
                  <a:gd name="connsiteX14" fmla="*/ 0 w 499811"/>
                  <a:gd name="connsiteY14" fmla="*/ 400865 h 400865"/>
                  <a:gd name="connsiteX15" fmla="*/ 0 w 499811"/>
                  <a:gd name="connsiteY15" fmla="*/ 0 h 400865"/>
                  <a:gd name="connsiteX16" fmla="*/ 306071 w 499811"/>
                  <a:gd name="connsiteY16" fmla="*/ 0 h 400865"/>
                  <a:gd name="connsiteX17" fmla="*/ 320403 w 499811"/>
                  <a:gd name="connsiteY17" fmla="*/ 33266 h 400865"/>
                  <a:gd name="connsiteX18" fmla="*/ 418128 w 499811"/>
                  <a:gd name="connsiteY18" fmla="*/ 54270 h 400865"/>
                  <a:gd name="connsiteX19" fmla="*/ 499811 w 499811"/>
                  <a:gd name="connsiteY19" fmla="*/ 0 h 400865"/>
                  <a:gd name="connsiteX20" fmla="*/ 499811 w 499811"/>
                  <a:gd name="connsiteY20" fmla="*/ 87984 h 400865"/>
                  <a:gd name="connsiteX21" fmla="*/ 475692 w 499811"/>
                  <a:gd name="connsiteY21" fmla="*/ 49112 h 400865"/>
                  <a:gd name="connsiteX22" fmla="*/ 435185 w 499811"/>
                  <a:gd name="connsiteY22" fmla="*/ 12645 h 400865"/>
                  <a:gd name="connsiteX23" fmla="*/ 409976 w 499811"/>
                  <a:gd name="connsiteY23" fmla="*/ 0 h 40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9811" h="400865">
                    <a:moveTo>
                      <a:pt x="418128" y="54270"/>
                    </a:moveTo>
                    <a:cubicBezTo>
                      <a:pt x="428810" y="62726"/>
                      <a:pt x="439048" y="73066"/>
                      <a:pt x="448457" y="85135"/>
                    </a:cubicBezTo>
                    <a:cubicBezTo>
                      <a:pt x="471530" y="114729"/>
                      <a:pt x="487256" y="151797"/>
                      <a:pt x="492453" y="188838"/>
                    </a:cubicBezTo>
                    <a:cubicBezTo>
                      <a:pt x="501037" y="250026"/>
                      <a:pt x="479653" y="300913"/>
                      <a:pt x="438875" y="316337"/>
                    </a:cubicBezTo>
                    <a:lnTo>
                      <a:pt x="455507" y="357265"/>
                    </a:lnTo>
                    <a:cubicBezTo>
                      <a:pt x="469485" y="351846"/>
                      <a:pt x="481987" y="343772"/>
                      <a:pt x="492775" y="333511"/>
                    </a:cubicBezTo>
                    <a:lnTo>
                      <a:pt x="499811" y="323900"/>
                    </a:lnTo>
                    <a:lnTo>
                      <a:pt x="499811" y="400865"/>
                    </a:lnTo>
                    <a:lnTo>
                      <a:pt x="257220" y="400865"/>
                    </a:lnTo>
                    <a:lnTo>
                      <a:pt x="259274" y="382065"/>
                    </a:lnTo>
                    <a:cubicBezTo>
                      <a:pt x="197632" y="392244"/>
                      <a:pt x="145684" y="371606"/>
                      <a:pt x="128844" y="330245"/>
                    </a:cubicBezTo>
                    <a:lnTo>
                      <a:pt x="91367" y="346914"/>
                    </a:lnTo>
                    <a:cubicBezTo>
                      <a:pt x="97132" y="360677"/>
                      <a:pt x="105479" y="372893"/>
                      <a:pt x="115942" y="383345"/>
                    </a:cubicBezTo>
                    <a:lnTo>
                      <a:pt x="141216" y="400865"/>
                    </a:lnTo>
                    <a:lnTo>
                      <a:pt x="0" y="400865"/>
                    </a:lnTo>
                    <a:lnTo>
                      <a:pt x="0" y="0"/>
                    </a:lnTo>
                    <a:lnTo>
                      <a:pt x="306071" y="0"/>
                    </a:lnTo>
                    <a:lnTo>
                      <a:pt x="320403" y="33266"/>
                    </a:lnTo>
                    <a:cubicBezTo>
                      <a:pt x="350042" y="20498"/>
                      <a:pt x="386082" y="28903"/>
                      <a:pt x="418128" y="54270"/>
                    </a:cubicBezTo>
                    <a:close/>
                    <a:moveTo>
                      <a:pt x="499811" y="0"/>
                    </a:moveTo>
                    <a:lnTo>
                      <a:pt x="499811" y="87984"/>
                    </a:lnTo>
                    <a:lnTo>
                      <a:pt x="475692" y="49112"/>
                    </a:lnTo>
                    <a:cubicBezTo>
                      <a:pt x="463138" y="34684"/>
                      <a:pt x="449473" y="22475"/>
                      <a:pt x="435185" y="12645"/>
                    </a:cubicBezTo>
                    <a:lnTo>
                      <a:pt x="409976" y="0"/>
                    </a:lnTo>
                    <a:close/>
                  </a:path>
                </a:pathLst>
              </a:custGeom>
            </p:spPr>
          </p:pic>
          <p:sp>
            <p:nvSpPr>
              <p:cNvPr id="789" name="橢圓 788">
                <a:extLst>
                  <a:ext uri="{FF2B5EF4-FFF2-40B4-BE49-F238E27FC236}">
                    <a16:creationId xmlns:a16="http://schemas.microsoft.com/office/drawing/2014/main" id="{21EFB1CC-9728-7A22-3DF9-7C7A12B0C43C}"/>
                  </a:ext>
                </a:extLst>
              </p:cNvPr>
              <p:cNvSpPr/>
              <p:nvPr/>
            </p:nvSpPr>
            <p:spPr>
              <a:xfrm>
                <a:off x="507389" y="4314825"/>
                <a:ext cx="513848" cy="49322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71000"/>
                </a:schemeClr>
              </a:solidFill>
              <a:ln>
                <a:noFill/>
              </a:ln>
              <a:scene3d>
                <a:camera prst="obliqueTopLef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5" name="箭號: 弧形下彎 14">
              <a:extLst>
                <a:ext uri="{FF2B5EF4-FFF2-40B4-BE49-F238E27FC236}">
                  <a16:creationId xmlns:a16="http://schemas.microsoft.com/office/drawing/2014/main" id="{EE57F76D-014D-220E-688E-50B63BA5EAA6}"/>
                </a:ext>
              </a:extLst>
            </p:cNvPr>
            <p:cNvSpPr/>
            <p:nvPr/>
          </p:nvSpPr>
          <p:spPr>
            <a:xfrm flipH="1">
              <a:off x="1166142" y="3457674"/>
              <a:ext cx="400200" cy="176610"/>
            </a:xfrm>
            <a:prstGeom prst="curvedDownArrow">
              <a:avLst>
                <a:gd name="adj1" fmla="val 31353"/>
                <a:gd name="adj2" fmla="val 55161"/>
                <a:gd name="adj3" fmla="val 4131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9" name="箭號: 弧形下彎 18">
              <a:extLst>
                <a:ext uri="{FF2B5EF4-FFF2-40B4-BE49-F238E27FC236}">
                  <a16:creationId xmlns:a16="http://schemas.microsoft.com/office/drawing/2014/main" id="{34D47054-3344-6761-4531-D50B44831C17}"/>
                </a:ext>
              </a:extLst>
            </p:cNvPr>
            <p:cNvSpPr/>
            <p:nvPr/>
          </p:nvSpPr>
          <p:spPr>
            <a:xfrm flipV="1">
              <a:off x="1166142" y="3797290"/>
              <a:ext cx="400200" cy="176610"/>
            </a:xfrm>
            <a:prstGeom prst="curvedDownArrow">
              <a:avLst>
                <a:gd name="adj1" fmla="val 31353"/>
                <a:gd name="adj2" fmla="val 55161"/>
                <a:gd name="adj3" fmla="val 4131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ABC1969-8BEA-58CC-C575-8871501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r:link="rId10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44512">
            <a:off x="3806776" y="3604971"/>
            <a:ext cx="954283" cy="70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0322ABF-51C6-95AC-5D64-CDC55E9BE20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0" r="80769">
                        <a14:foregroundMark x1="14103" y1="51000" x2="14103" y2="51000"/>
                        <a14:foregroundMark x1="29487" y1="49500" x2="29487" y2="49500"/>
                        <a14:foregroundMark x1="47436" y1="47000" x2="47436" y2="47000"/>
                        <a14:foregroundMark x1="65385" y1="46500" x2="65385" y2="46500"/>
                        <a14:foregroundMark x1="80769" y1="44500" x2="80769" y2="4450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40" b="24367"/>
          <a:stretch>
            <a:fillRect/>
          </a:stretch>
        </p:blipFill>
        <p:spPr>
          <a:xfrm rot="5400000">
            <a:off x="4116887" y="4062838"/>
            <a:ext cx="527113" cy="593725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6FF76AE4-0D93-5AB9-0867-1BD7C5EBFAC0}"/>
              </a:ext>
            </a:extLst>
          </p:cNvPr>
          <p:cNvGrpSpPr/>
          <p:nvPr/>
        </p:nvGrpSpPr>
        <p:grpSpPr>
          <a:xfrm>
            <a:off x="742909" y="4602993"/>
            <a:ext cx="4605323" cy="1240864"/>
            <a:chOff x="742909" y="4514509"/>
            <a:chExt cx="4605323" cy="1240864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D8A63507-A0B3-65B2-C4FF-EF5332BA05F8}"/>
                </a:ext>
              </a:extLst>
            </p:cNvPr>
            <p:cNvGrpSpPr/>
            <p:nvPr/>
          </p:nvGrpSpPr>
          <p:grpSpPr>
            <a:xfrm>
              <a:off x="981103" y="4769317"/>
              <a:ext cx="4351698" cy="986056"/>
              <a:chOff x="981103" y="4769317"/>
              <a:chExt cx="4351698" cy="986056"/>
            </a:xfrm>
          </p:grpSpPr>
          <p:sp>
            <p:nvSpPr>
              <p:cNvPr id="38" name="箭號: 向右 37">
                <a:extLst>
                  <a:ext uri="{FF2B5EF4-FFF2-40B4-BE49-F238E27FC236}">
                    <a16:creationId xmlns:a16="http://schemas.microsoft.com/office/drawing/2014/main" id="{C0394A22-4BC8-47B0-0F06-60D51614AD95}"/>
                  </a:ext>
                </a:extLst>
              </p:cNvPr>
              <p:cNvSpPr/>
              <p:nvPr/>
            </p:nvSpPr>
            <p:spPr>
              <a:xfrm>
                <a:off x="981103" y="4769317"/>
                <a:ext cx="4351698" cy="986056"/>
              </a:xfrm>
              <a:prstGeom prst="rightArrow">
                <a:avLst>
                  <a:gd name="adj1" fmla="val 50000"/>
                  <a:gd name="adj2" fmla="val 64691"/>
                </a:avLst>
              </a:prstGeom>
              <a:solidFill>
                <a:srgbClr val="7C8D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テキスト ボックス 25">
                <a:extLst>
                  <a:ext uri="{FF2B5EF4-FFF2-40B4-BE49-F238E27FC236}">
                    <a16:creationId xmlns:a16="http://schemas.microsoft.com/office/drawing/2014/main" id="{C4527F37-A447-CBEF-C7E2-35C70B9E1562}"/>
                  </a:ext>
                </a:extLst>
              </p:cNvPr>
              <p:cNvSpPr txBox="1"/>
              <p:nvPr/>
            </p:nvSpPr>
            <p:spPr>
              <a:xfrm>
                <a:off x="3231266" y="5154721"/>
                <a:ext cx="2021707" cy="369332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r>
                  <a:rPr lang="ja-JP" altLang="en-US" b="1" dirty="0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オンライン欠板検出</a:t>
                </a:r>
                <a:endParaRPr kumimoji="1" lang="en-US" altLang="ja-JP" sz="200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27" name="テキスト ボックス 25">
              <a:extLst>
                <a:ext uri="{FF2B5EF4-FFF2-40B4-BE49-F238E27FC236}">
                  <a16:creationId xmlns:a16="http://schemas.microsoft.com/office/drawing/2014/main" id="{F7FF6B6F-70E1-2751-D2A3-A27273243FB9}"/>
                </a:ext>
              </a:extLst>
            </p:cNvPr>
            <p:cNvSpPr txBox="1"/>
            <p:nvPr/>
          </p:nvSpPr>
          <p:spPr>
            <a:xfrm>
              <a:off x="742909" y="4545763"/>
              <a:ext cx="882819" cy="950119"/>
            </a:xfrm>
            <a:prstGeom prst="roundRect">
              <a:avLst>
                <a:gd name="adj" fmla="val 636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anchor="ctr">
              <a:spAutoFit/>
            </a:bodyPr>
            <a:lstStyle/>
            <a:p>
              <a:r>
                <a:rPr kumimoji="1" lang="en-US" altLang="zh-TW" b="1" dirty="0">
                  <a:solidFill>
                    <a:srgbClr val="00B0F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Glass</a:t>
              </a:r>
            </a:p>
            <a:p>
              <a:r>
                <a:rPr kumimoji="1" lang="ja-JP" altLang="en-US" b="1" dirty="0">
                  <a:solidFill>
                    <a:srgbClr val="00B0F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の</a:t>
              </a:r>
              <a:r>
                <a:rPr kumimoji="1" lang="zh-TW" altLang="en-US" b="1" dirty="0">
                  <a:solidFill>
                    <a:srgbClr val="00B0F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流速</a:t>
              </a:r>
              <a:endParaRPr kumimoji="1" lang="en-US" altLang="zh-TW" b="1" dirty="0">
                <a:solidFill>
                  <a:srgbClr val="00B0F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kumimoji="1" lang="ja-JP" altLang="en-US" b="1" dirty="0">
                  <a:solidFill>
                    <a:srgbClr val="00B0F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を</a:t>
              </a:r>
              <a:r>
                <a:rPr kumimoji="1" lang="zh-TW" altLang="en-US" b="1" dirty="0">
                  <a:solidFill>
                    <a:srgbClr val="00B0F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測定</a:t>
              </a:r>
              <a:endParaRPr kumimoji="1" lang="en-US" altLang="ja-JP" b="1" dirty="0">
                <a:solidFill>
                  <a:srgbClr val="00B0F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0" name="テキスト ボックス 25">
              <a:extLst>
                <a:ext uri="{FF2B5EF4-FFF2-40B4-BE49-F238E27FC236}">
                  <a16:creationId xmlns:a16="http://schemas.microsoft.com/office/drawing/2014/main" id="{AED335DA-FFA6-DD45-6074-13680D14B9A7}"/>
                </a:ext>
              </a:extLst>
            </p:cNvPr>
            <p:cNvSpPr txBox="1"/>
            <p:nvPr/>
          </p:nvSpPr>
          <p:spPr>
            <a:xfrm>
              <a:off x="2303467" y="4545764"/>
              <a:ext cx="891116" cy="950119"/>
            </a:xfrm>
            <a:prstGeom prst="roundRect">
              <a:avLst>
                <a:gd name="adj" fmla="val 6852"/>
              </a:avLst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txBody>
            <a:bodyPr wrap="none" anchor="ctr">
              <a:spAutoFit/>
            </a:bodyPr>
            <a:lstStyle/>
            <a:p>
              <a:r>
                <a:rPr kumimoji="1" lang="zh-TW" altLang="en-US" b="1" dirty="0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製品</a:t>
              </a:r>
              <a:endParaRPr kumimoji="1" lang="en-US" altLang="zh-TW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kumimoji="1" lang="ja-JP" altLang="en-US" b="1" dirty="0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の寸法</a:t>
              </a:r>
              <a:endParaRPr kumimoji="1" lang="en-US" altLang="zh-TW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kumimoji="1" lang="ja-JP" altLang="en-US" b="1" dirty="0">
                  <a:solidFill>
                    <a:srgbClr val="0070C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を推算</a:t>
              </a:r>
              <a:endParaRPr kumimoji="1" lang="en-US" altLang="ja-JP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テキスト ボックス 25">
              <a:extLst>
                <a:ext uri="{FF2B5EF4-FFF2-40B4-BE49-F238E27FC236}">
                  <a16:creationId xmlns:a16="http://schemas.microsoft.com/office/drawing/2014/main" id="{11C246A5-4895-AD51-C56C-37486AC9EB94}"/>
                </a:ext>
              </a:extLst>
            </p:cNvPr>
            <p:cNvSpPr txBox="1"/>
            <p:nvPr/>
          </p:nvSpPr>
          <p:spPr>
            <a:xfrm>
              <a:off x="3782813" y="4514509"/>
              <a:ext cx="1565419" cy="671334"/>
            </a:xfrm>
            <a:prstGeom prst="roundRect">
              <a:avLst>
                <a:gd name="adj" fmla="val 6852"/>
              </a:avLst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txBody>
            <a:bodyPr wrap="none" anchor="ctr">
              <a:spAutoFit/>
            </a:bodyPr>
            <a:lstStyle/>
            <a:p>
              <a:r>
                <a:rPr kumimoji="1" lang="ja-JP" altLang="en-US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寸法の正確性</a:t>
              </a:r>
              <a:endParaRPr kumimoji="1" lang="en-US" altLang="ja-JP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kumimoji="1" lang="ja-JP" altLang="en-US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を</a:t>
              </a:r>
              <a:r>
                <a:rPr kumimoji="1" lang="zh-TW" altLang="en-US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検出！</a:t>
              </a:r>
              <a:endParaRPr kumimoji="1" lang="en-US" altLang="ja-JP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7E138AD-894D-84EF-61F1-5D70806B4333}"/>
              </a:ext>
            </a:extLst>
          </p:cNvPr>
          <p:cNvGrpSpPr/>
          <p:nvPr/>
        </p:nvGrpSpPr>
        <p:grpSpPr>
          <a:xfrm>
            <a:off x="319552" y="963593"/>
            <a:ext cx="3765813" cy="461665"/>
            <a:chOff x="319552" y="963593"/>
            <a:chExt cx="3765813" cy="461665"/>
          </a:xfrm>
        </p:grpSpPr>
        <p:sp>
          <p:nvSpPr>
            <p:cNvPr id="16" name="テキスト ボックス 16">
              <a:extLst>
                <a:ext uri="{FF2B5EF4-FFF2-40B4-BE49-F238E27FC236}">
                  <a16:creationId xmlns:a16="http://schemas.microsoft.com/office/drawing/2014/main" id="{176DE8DE-7EEF-9E9B-3272-4446B8EA2E92}"/>
                </a:ext>
              </a:extLst>
            </p:cNvPr>
            <p:cNvSpPr txBox="1"/>
            <p:nvPr/>
          </p:nvSpPr>
          <p:spPr>
            <a:xfrm>
              <a:off x="319552" y="1026501"/>
              <a:ext cx="417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●</a:t>
              </a:r>
              <a:endParaRPr kumimoji="1" lang="ja-JP" altLang="en-US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  <p:sp>
          <p:nvSpPr>
            <p:cNvPr id="28" name="テキスト ボックス 16">
              <a:extLst>
                <a:ext uri="{FF2B5EF4-FFF2-40B4-BE49-F238E27FC236}">
                  <a16:creationId xmlns:a16="http://schemas.microsoft.com/office/drawing/2014/main" id="{BE858875-27D6-D14E-58B1-B66DC0CD0DD9}"/>
                </a:ext>
              </a:extLst>
            </p:cNvPr>
            <p:cNvSpPr txBox="1"/>
            <p:nvPr/>
          </p:nvSpPr>
          <p:spPr>
            <a:xfrm>
              <a:off x="612940" y="963593"/>
              <a:ext cx="3472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400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欠板</a:t>
              </a:r>
              <a:r>
                <a:rPr kumimoji="1" lang="en-US" altLang="zh-TW" sz="2400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Sensor</a:t>
              </a:r>
              <a:r>
                <a:rPr kumimoji="1" lang="ja-JP" altLang="en-US" sz="2400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動作</a:t>
              </a:r>
              <a:r>
                <a:rPr kumimoji="1" lang="zh-TW" altLang="en-US" sz="2400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原理：</a:t>
              </a:r>
              <a:endParaRPr kumimoji="1" lang="ja-JP" altLang="en-US" sz="2400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0C530E15-DE47-2133-A0DC-A9D6AEDB3D7A}"/>
              </a:ext>
            </a:extLst>
          </p:cNvPr>
          <p:cNvGrpSpPr/>
          <p:nvPr/>
        </p:nvGrpSpPr>
        <p:grpSpPr>
          <a:xfrm>
            <a:off x="6381749" y="963593"/>
            <a:ext cx="5737507" cy="461665"/>
            <a:chOff x="319552" y="963593"/>
            <a:chExt cx="5737507" cy="461665"/>
          </a:xfrm>
        </p:grpSpPr>
        <p:sp>
          <p:nvSpPr>
            <p:cNvPr id="53" name="テキスト ボックス 16">
              <a:extLst>
                <a:ext uri="{FF2B5EF4-FFF2-40B4-BE49-F238E27FC236}">
                  <a16:creationId xmlns:a16="http://schemas.microsoft.com/office/drawing/2014/main" id="{FA23F6AE-6906-BE27-9953-F51FC9222F18}"/>
                </a:ext>
              </a:extLst>
            </p:cNvPr>
            <p:cNvSpPr txBox="1"/>
            <p:nvPr/>
          </p:nvSpPr>
          <p:spPr>
            <a:xfrm>
              <a:off x="319552" y="1026501"/>
              <a:ext cx="417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●</a:t>
              </a:r>
              <a:endParaRPr kumimoji="1" lang="ja-JP" altLang="en-US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  <p:sp>
          <p:nvSpPr>
            <p:cNvPr id="54" name="テキスト ボックス 16">
              <a:extLst>
                <a:ext uri="{FF2B5EF4-FFF2-40B4-BE49-F238E27FC236}">
                  <a16:creationId xmlns:a16="http://schemas.microsoft.com/office/drawing/2014/main" id="{46EC8188-3ABA-4D36-570B-3539F2E52F11}"/>
                </a:ext>
              </a:extLst>
            </p:cNvPr>
            <p:cNvSpPr txBox="1"/>
            <p:nvPr/>
          </p:nvSpPr>
          <p:spPr>
            <a:xfrm>
              <a:off x="612940" y="963593"/>
              <a:ext cx="5444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精度低下を引き起こす</a:t>
              </a:r>
              <a:r>
                <a:rPr kumimoji="1" lang="zh-TW" altLang="en-US" sz="2400" b="1" u="sng" dirty="0">
                  <a:solidFill>
                    <a:srgbClr val="FF0000"/>
                  </a:solidFill>
                  <a:latin typeface="+mj-lt"/>
                  <a:ea typeface="MS Gothic" panose="020B0609070205080204" pitchFamily="49" charset="-128"/>
                </a:rPr>
                <a:t>三</a:t>
              </a:r>
              <a:r>
                <a:rPr kumimoji="1" lang="ja-JP" altLang="en-US" sz="2400" b="1" u="sng" dirty="0">
                  <a:solidFill>
                    <a:srgbClr val="FF0000"/>
                  </a:solidFill>
                  <a:latin typeface="+mj-lt"/>
                  <a:ea typeface="MS Gothic" panose="020B0609070205080204" pitchFamily="49" charset="-128"/>
                </a:rPr>
                <a:t>つの大</a:t>
              </a:r>
              <a:r>
                <a:rPr kumimoji="1" lang="zh-TW" altLang="en-US" sz="2400" b="1" u="sng" dirty="0">
                  <a:solidFill>
                    <a:srgbClr val="FF0000"/>
                  </a:solidFill>
                  <a:latin typeface="+mj-lt"/>
                  <a:ea typeface="MS Gothic" panose="020B0609070205080204" pitchFamily="49" charset="-128"/>
                </a:rPr>
                <a:t>問題</a:t>
              </a:r>
              <a:r>
                <a:rPr kumimoji="1" lang="zh-TW" altLang="en-US" sz="2400" b="1" dirty="0">
                  <a:solidFill>
                    <a:srgbClr val="001F6B"/>
                  </a:solidFill>
                  <a:latin typeface="+mj-lt"/>
                  <a:ea typeface="MS Gothic" panose="020B0609070205080204" pitchFamily="49" charset="-128"/>
                </a:rPr>
                <a:t>：</a:t>
              </a:r>
              <a:endParaRPr kumimoji="1" lang="ja-JP" altLang="en-US" sz="2400" b="1" dirty="0">
                <a:solidFill>
                  <a:srgbClr val="001F6B"/>
                </a:solidFill>
                <a:latin typeface="+mj-lt"/>
                <a:ea typeface="MS Gothic" panose="020B0609070205080204" pitchFamily="49" charset="-128"/>
              </a:endParaRPr>
            </a:p>
          </p:txBody>
        </p:sp>
      </p:grpSp>
      <p:pic>
        <p:nvPicPr>
          <p:cNvPr id="56" name="Image 2" descr="preencoded.png">
            <a:extLst>
              <a:ext uri="{FF2B5EF4-FFF2-40B4-BE49-F238E27FC236}">
                <a16:creationId xmlns:a16="http://schemas.microsoft.com/office/drawing/2014/main" id="{6B5EA22E-904A-1281-F37A-8E8ECC22E8A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48399" y="1584205"/>
            <a:ext cx="5638800" cy="1163752"/>
          </a:xfrm>
          <a:prstGeom prst="rect">
            <a:avLst/>
          </a:prstGeom>
        </p:spPr>
      </p:pic>
      <p:pic>
        <p:nvPicPr>
          <p:cNvPr id="737" name="Image 10" descr="preencoded.png">
            <a:extLst>
              <a:ext uri="{FF2B5EF4-FFF2-40B4-BE49-F238E27FC236}">
                <a16:creationId xmlns:a16="http://schemas.microsoft.com/office/drawing/2014/main" id="{01D6C9AC-C5F6-14BE-D61D-4079FC965F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6415" y="1967376"/>
            <a:ext cx="476250" cy="28575"/>
          </a:xfrm>
          <a:prstGeom prst="rect">
            <a:avLst/>
          </a:prstGeom>
        </p:spPr>
      </p:pic>
      <p:sp>
        <p:nvSpPr>
          <p:cNvPr id="738" name="Text 3">
            <a:extLst>
              <a:ext uri="{FF2B5EF4-FFF2-40B4-BE49-F238E27FC236}">
                <a16:creationId xmlns:a16="http://schemas.microsoft.com/office/drawing/2014/main" id="{EBC82A36-9E16-0247-1539-C2227872766A}"/>
              </a:ext>
            </a:extLst>
          </p:cNvPr>
          <p:cNvSpPr/>
          <p:nvPr/>
        </p:nvSpPr>
        <p:spPr>
          <a:xfrm>
            <a:off x="6321870" y="1586376"/>
            <a:ext cx="1394613" cy="2697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 err="1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第一大</a:t>
            </a:r>
            <a:r>
              <a:rPr lang="zh-TW" altLang="en-US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問題：</a:t>
            </a:r>
            <a:endParaRPr lang="en-US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348" name="群組 347">
            <a:extLst>
              <a:ext uri="{FF2B5EF4-FFF2-40B4-BE49-F238E27FC236}">
                <a16:creationId xmlns:a16="http://schemas.microsoft.com/office/drawing/2014/main" id="{0E78CC4E-E14C-0436-2BF1-91967B1E5645}"/>
              </a:ext>
            </a:extLst>
          </p:cNvPr>
          <p:cNvGrpSpPr/>
          <p:nvPr/>
        </p:nvGrpSpPr>
        <p:grpSpPr>
          <a:xfrm>
            <a:off x="6369481" y="2142670"/>
            <a:ext cx="2224603" cy="540827"/>
            <a:chOff x="6512356" y="2117558"/>
            <a:chExt cx="2224603" cy="540827"/>
          </a:xfrm>
        </p:grpSpPr>
        <p:grpSp>
          <p:nvGrpSpPr>
            <p:cNvPr id="736" name="群組 735">
              <a:extLst>
                <a:ext uri="{FF2B5EF4-FFF2-40B4-BE49-F238E27FC236}">
                  <a16:creationId xmlns:a16="http://schemas.microsoft.com/office/drawing/2014/main" id="{9361E553-B520-3AA1-623F-FB73DEF59118}"/>
                </a:ext>
              </a:extLst>
            </p:cNvPr>
            <p:cNvGrpSpPr/>
            <p:nvPr/>
          </p:nvGrpSpPr>
          <p:grpSpPr>
            <a:xfrm>
              <a:off x="6512356" y="2117558"/>
              <a:ext cx="397409" cy="397409"/>
              <a:chOff x="6645687" y="2099461"/>
              <a:chExt cx="397409" cy="397409"/>
            </a:xfrm>
          </p:grpSpPr>
          <p:pic>
            <p:nvPicPr>
              <p:cNvPr id="61" name="Image 8" descr="preencoded.png">
                <a:extLst>
                  <a:ext uri="{FF2B5EF4-FFF2-40B4-BE49-F238E27FC236}">
                    <a16:creationId xmlns:a16="http://schemas.microsoft.com/office/drawing/2014/main" id="{E516EA98-CB25-6FAC-8F20-FB7ED84B9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45687" y="2099461"/>
                <a:ext cx="397409" cy="397409"/>
              </a:xfrm>
              <a:prstGeom prst="rect">
                <a:avLst/>
              </a:prstGeom>
            </p:spPr>
          </p:pic>
          <p:pic>
            <p:nvPicPr>
              <p:cNvPr id="63" name="Image 9" descr="preencoded.png">
                <a:extLst>
                  <a:ext uri="{FF2B5EF4-FFF2-40B4-BE49-F238E27FC236}">
                    <a16:creationId xmlns:a16="http://schemas.microsoft.com/office/drawing/2014/main" id="{FA663119-1BE6-555F-EEB2-61F48B19C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01517" y="2126716"/>
                <a:ext cx="285750" cy="342900"/>
              </a:xfrm>
              <a:prstGeom prst="rect">
                <a:avLst/>
              </a:prstGeom>
            </p:spPr>
          </p:pic>
        </p:grpSp>
        <p:sp>
          <p:nvSpPr>
            <p:cNvPr id="739" name="Text 4">
              <a:extLst>
                <a:ext uri="{FF2B5EF4-FFF2-40B4-BE49-F238E27FC236}">
                  <a16:creationId xmlns:a16="http://schemas.microsoft.com/office/drawing/2014/main" id="{42DCC207-868C-9E61-B972-7CB6DF0A5210}"/>
                </a:ext>
              </a:extLst>
            </p:cNvPr>
            <p:cNvSpPr/>
            <p:nvPr/>
          </p:nvSpPr>
          <p:spPr>
            <a:xfrm>
              <a:off x="6986480" y="2119776"/>
              <a:ext cx="1750479" cy="5386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Sensor</a:t>
              </a:r>
            </a:p>
            <a:p>
              <a:pPr marL="0" indent="0">
                <a:lnSpc>
                  <a:spcPts val="2100"/>
                </a:lnSpc>
                <a:buNone/>
              </a:pP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ハードウェア制限</a:t>
              </a:r>
              <a:endParaRPr lang="en-US" sz="2000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48" name="群組 747">
            <a:extLst>
              <a:ext uri="{FF2B5EF4-FFF2-40B4-BE49-F238E27FC236}">
                <a16:creationId xmlns:a16="http://schemas.microsoft.com/office/drawing/2014/main" id="{297FDDF1-2391-4DA1-E881-B434F49EF20B}"/>
              </a:ext>
            </a:extLst>
          </p:cNvPr>
          <p:cNvGrpSpPr/>
          <p:nvPr/>
        </p:nvGrpSpPr>
        <p:grpSpPr>
          <a:xfrm>
            <a:off x="8573904" y="1701460"/>
            <a:ext cx="2964063" cy="439608"/>
            <a:chOff x="8707254" y="1802499"/>
            <a:chExt cx="2964063" cy="439608"/>
          </a:xfrm>
          <a:noFill/>
        </p:grpSpPr>
        <p:pic>
          <p:nvPicPr>
            <p:cNvPr id="740" name="Image 11" descr="preencoded.png">
              <a:extLst>
                <a:ext uri="{FF2B5EF4-FFF2-40B4-BE49-F238E27FC236}">
                  <a16:creationId xmlns:a16="http://schemas.microsoft.com/office/drawing/2014/main" id="{4EE34CC5-6022-1E19-270B-0AE8E7C8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707254" y="1840597"/>
              <a:ext cx="108000" cy="1440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743" name="Text 5">
              <a:extLst>
                <a:ext uri="{FF2B5EF4-FFF2-40B4-BE49-F238E27FC236}">
                  <a16:creationId xmlns:a16="http://schemas.microsoft.com/office/drawing/2014/main" id="{28FB78B9-9F0C-355C-916A-D4A1FF4063E9}"/>
                </a:ext>
              </a:extLst>
            </p:cNvPr>
            <p:cNvSpPr/>
            <p:nvPr/>
          </p:nvSpPr>
          <p:spPr>
            <a:xfrm>
              <a:off x="8859650" y="1802499"/>
              <a:ext cx="2811667" cy="43960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ja-JP" altLang="en-US" sz="1400" i="0" dirty="0">
                  <a:effectLst/>
                  <a:latin typeface="+mn-ea"/>
                </a:rPr>
                <a:t>反応速度が不足しており、高速運転中</a:t>
              </a:r>
              <a:endParaRPr lang="en-US" altLang="ja-JP" sz="1400" i="0" dirty="0">
                <a:effectLst/>
                <a:latin typeface="+mn-ea"/>
              </a:endParaRPr>
            </a:p>
            <a:p>
              <a:pPr marL="0" indent="0" algn="l">
                <a:lnSpc>
                  <a:spcPts val="1800"/>
                </a:lnSpc>
                <a:buNone/>
              </a:pPr>
              <a:r>
                <a:rPr lang="ja-JP" altLang="en-US" sz="1400" i="0" dirty="0">
                  <a:effectLst/>
                  <a:latin typeface="+mn-ea"/>
                </a:rPr>
                <a:t>の微細な欠板を捉えられない。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747" name="群組 746">
            <a:extLst>
              <a:ext uri="{FF2B5EF4-FFF2-40B4-BE49-F238E27FC236}">
                <a16:creationId xmlns:a16="http://schemas.microsoft.com/office/drawing/2014/main" id="{54E2114B-3213-2B5E-FCE4-52ACA0A502BB}"/>
              </a:ext>
            </a:extLst>
          </p:cNvPr>
          <p:cNvGrpSpPr/>
          <p:nvPr/>
        </p:nvGrpSpPr>
        <p:grpSpPr>
          <a:xfrm>
            <a:off x="8573904" y="2193517"/>
            <a:ext cx="2951239" cy="207942"/>
            <a:chOff x="8707254" y="2273647"/>
            <a:chExt cx="2951239" cy="207942"/>
          </a:xfrm>
          <a:noFill/>
        </p:grpSpPr>
        <p:pic>
          <p:nvPicPr>
            <p:cNvPr id="741" name="Image 12" descr="preencoded.png">
              <a:extLst>
                <a:ext uri="{FF2B5EF4-FFF2-40B4-BE49-F238E27FC236}">
                  <a16:creationId xmlns:a16="http://schemas.microsoft.com/office/drawing/2014/main" id="{DAEC0B4B-599D-D01D-172D-4DABF093D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707254" y="2311745"/>
              <a:ext cx="108000" cy="1440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744" name="Text 6">
              <a:extLst>
                <a:ext uri="{FF2B5EF4-FFF2-40B4-BE49-F238E27FC236}">
                  <a16:creationId xmlns:a16="http://schemas.microsoft.com/office/drawing/2014/main" id="{DEFD9CB1-AB58-4BFD-F45E-7837962C088C}"/>
                </a:ext>
              </a:extLst>
            </p:cNvPr>
            <p:cNvSpPr/>
            <p:nvPr/>
          </p:nvSpPr>
          <p:spPr>
            <a:xfrm>
              <a:off x="8859650" y="2273647"/>
              <a:ext cx="2798843" cy="20794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ja-JP" altLang="en-US" sz="1400" b="0" i="0" dirty="0">
                  <a:effectLst/>
                  <a:latin typeface="Roboto" panose="02000000000000000000" pitchFamily="2" charset="0"/>
                </a:rPr>
                <a:t>頻度不足により、検出の盲点が生じる。</a:t>
              </a:r>
              <a:endParaRPr lang="en-US" sz="1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pic>
        <p:nvPicPr>
          <p:cNvPr id="749" name="Image 2" descr="preencoded.png">
            <a:extLst>
              <a:ext uri="{FF2B5EF4-FFF2-40B4-BE49-F238E27FC236}">
                <a16:creationId xmlns:a16="http://schemas.microsoft.com/office/drawing/2014/main" id="{823893C3-2869-CC51-7150-C93E81D0128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48399" y="3080100"/>
            <a:ext cx="5638800" cy="1163752"/>
          </a:xfrm>
          <a:prstGeom prst="rect">
            <a:avLst/>
          </a:prstGeom>
        </p:spPr>
      </p:pic>
      <p:pic>
        <p:nvPicPr>
          <p:cNvPr id="757" name="Image 10" descr="preencoded.png">
            <a:extLst>
              <a:ext uri="{FF2B5EF4-FFF2-40B4-BE49-F238E27FC236}">
                <a16:creationId xmlns:a16="http://schemas.microsoft.com/office/drawing/2014/main" id="{D4207E9B-FD58-2B11-5DE6-D6E7D755B9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6415" y="3463271"/>
            <a:ext cx="476250" cy="28575"/>
          </a:xfrm>
          <a:prstGeom prst="rect">
            <a:avLst/>
          </a:prstGeom>
        </p:spPr>
      </p:pic>
      <p:sp>
        <p:nvSpPr>
          <p:cNvPr id="758" name="Text 3">
            <a:extLst>
              <a:ext uri="{FF2B5EF4-FFF2-40B4-BE49-F238E27FC236}">
                <a16:creationId xmlns:a16="http://schemas.microsoft.com/office/drawing/2014/main" id="{40820942-E71C-3A23-454B-35DFB10ADE8B}"/>
              </a:ext>
            </a:extLst>
          </p:cNvPr>
          <p:cNvSpPr/>
          <p:nvPr/>
        </p:nvSpPr>
        <p:spPr>
          <a:xfrm>
            <a:off x="6321870" y="3082271"/>
            <a:ext cx="1394613" cy="2697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第</a:t>
            </a:r>
            <a:r>
              <a:rPr lang="zh-TW" altLang="en-US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二</a:t>
            </a:r>
            <a:r>
              <a:rPr lang="en-US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大</a:t>
            </a:r>
            <a:r>
              <a:rPr lang="zh-TW" altLang="en-US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問題：</a:t>
            </a:r>
            <a:endParaRPr lang="en-US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349" name="群組 348">
            <a:extLst>
              <a:ext uri="{FF2B5EF4-FFF2-40B4-BE49-F238E27FC236}">
                <a16:creationId xmlns:a16="http://schemas.microsoft.com/office/drawing/2014/main" id="{EB3E37B8-5119-3848-2CB9-A2117ABD7C02}"/>
              </a:ext>
            </a:extLst>
          </p:cNvPr>
          <p:cNvGrpSpPr/>
          <p:nvPr/>
        </p:nvGrpSpPr>
        <p:grpSpPr>
          <a:xfrm>
            <a:off x="6369481" y="3638565"/>
            <a:ext cx="1764542" cy="540827"/>
            <a:chOff x="6512356" y="3565828"/>
            <a:chExt cx="1764542" cy="540827"/>
          </a:xfrm>
        </p:grpSpPr>
        <p:grpSp>
          <p:nvGrpSpPr>
            <p:cNvPr id="750" name="群組 749">
              <a:extLst>
                <a:ext uri="{FF2B5EF4-FFF2-40B4-BE49-F238E27FC236}">
                  <a16:creationId xmlns:a16="http://schemas.microsoft.com/office/drawing/2014/main" id="{D07B831A-D4D5-3CAF-64AB-A7419894DB11}"/>
                </a:ext>
              </a:extLst>
            </p:cNvPr>
            <p:cNvGrpSpPr/>
            <p:nvPr/>
          </p:nvGrpSpPr>
          <p:grpSpPr>
            <a:xfrm>
              <a:off x="6512356" y="3565828"/>
              <a:ext cx="397409" cy="397409"/>
              <a:chOff x="6645687" y="2099461"/>
              <a:chExt cx="397409" cy="397409"/>
            </a:xfrm>
          </p:grpSpPr>
          <p:pic>
            <p:nvPicPr>
              <p:cNvPr id="755" name="Image 8" descr="preencoded.png">
                <a:extLst>
                  <a:ext uri="{FF2B5EF4-FFF2-40B4-BE49-F238E27FC236}">
                    <a16:creationId xmlns:a16="http://schemas.microsoft.com/office/drawing/2014/main" id="{118A5CFB-F174-31AF-B58A-066F3E6C6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45687" y="2099461"/>
                <a:ext cx="397409" cy="397409"/>
              </a:xfrm>
              <a:prstGeom prst="rect">
                <a:avLst/>
              </a:prstGeom>
            </p:spPr>
          </p:pic>
          <p:pic>
            <p:nvPicPr>
              <p:cNvPr id="756" name="Image 9">
                <a:extLst>
                  <a:ext uri="{FF2B5EF4-FFF2-40B4-BE49-F238E27FC236}">
                    <a16:creationId xmlns:a16="http://schemas.microsoft.com/office/drawing/2014/main" id="{5D795298-EC45-A1C3-8AAF-389C58F68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03558" y="2126716"/>
                <a:ext cx="281667" cy="342900"/>
              </a:xfrm>
              <a:prstGeom prst="rect">
                <a:avLst/>
              </a:prstGeom>
            </p:spPr>
          </p:pic>
        </p:grpSp>
        <p:sp>
          <p:nvSpPr>
            <p:cNvPr id="759" name="Text 4">
              <a:extLst>
                <a:ext uri="{FF2B5EF4-FFF2-40B4-BE49-F238E27FC236}">
                  <a16:creationId xmlns:a16="http://schemas.microsoft.com/office/drawing/2014/main" id="{458C7F84-7607-71C5-9374-0B5264414A23}"/>
                </a:ext>
              </a:extLst>
            </p:cNvPr>
            <p:cNvSpPr/>
            <p:nvPr/>
          </p:nvSpPr>
          <p:spPr>
            <a:xfrm>
              <a:off x="6986480" y="3568046"/>
              <a:ext cx="1290418" cy="5386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altLang="ja-JP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PLC</a:t>
              </a: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の共有</a:t>
              </a:r>
              <a:endParaRPr lang="en-US" altLang="ja-JP" sz="2000" b="1" dirty="0">
                <a:solidFill>
                  <a:srgbClr val="FF0000"/>
                </a:solidFill>
                <a:latin typeface="+mn-ea"/>
                <a:cs typeface="Noto Sans SC" pitchFamily="34" charset="-120"/>
              </a:endParaRPr>
            </a:p>
            <a:p>
              <a:pPr marL="0" indent="0">
                <a:lnSpc>
                  <a:spcPts val="2100"/>
                </a:lnSpc>
                <a:buNone/>
              </a:pP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演算が遅延</a:t>
              </a:r>
              <a:endParaRPr lang="en-US" sz="2000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60" name="群組 759">
            <a:extLst>
              <a:ext uri="{FF2B5EF4-FFF2-40B4-BE49-F238E27FC236}">
                <a16:creationId xmlns:a16="http://schemas.microsoft.com/office/drawing/2014/main" id="{31D6570E-18AB-B011-7559-17C7DCFF3571}"/>
              </a:ext>
            </a:extLst>
          </p:cNvPr>
          <p:cNvGrpSpPr/>
          <p:nvPr/>
        </p:nvGrpSpPr>
        <p:grpSpPr>
          <a:xfrm>
            <a:off x="8573904" y="3171916"/>
            <a:ext cx="2452706" cy="208775"/>
            <a:chOff x="8707254" y="1808106"/>
            <a:chExt cx="2452706" cy="208775"/>
          </a:xfrm>
          <a:noFill/>
        </p:grpSpPr>
        <p:pic>
          <p:nvPicPr>
            <p:cNvPr id="761" name="Image 11" descr="preencoded.png">
              <a:extLst>
                <a:ext uri="{FF2B5EF4-FFF2-40B4-BE49-F238E27FC236}">
                  <a16:creationId xmlns:a16="http://schemas.microsoft.com/office/drawing/2014/main" id="{C9A2D7E3-CB1D-1FA3-CD4C-8B2FCA3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707254" y="1840597"/>
              <a:ext cx="108000" cy="1440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762" name="Text 5">
              <a:extLst>
                <a:ext uri="{FF2B5EF4-FFF2-40B4-BE49-F238E27FC236}">
                  <a16:creationId xmlns:a16="http://schemas.microsoft.com/office/drawing/2014/main" id="{463442B4-03DC-3D23-7DAA-56047B98BF8E}"/>
                </a:ext>
              </a:extLst>
            </p:cNvPr>
            <p:cNvSpPr/>
            <p:nvPr/>
          </p:nvSpPr>
          <p:spPr>
            <a:xfrm>
              <a:off x="8859650" y="1808106"/>
              <a:ext cx="2300310" cy="2087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ja-JP" altLang="en-US" sz="1400" dirty="0">
                  <a:solidFill>
                    <a:srgbClr val="374151"/>
                  </a:solidFill>
                  <a:latin typeface="+mn-ea"/>
                  <a:cs typeface="Noto Sans SC" pitchFamily="34" charset="-120"/>
                </a:rPr>
                <a:t>並行処理で計算資源が競合。 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763" name="群組 762">
            <a:extLst>
              <a:ext uri="{FF2B5EF4-FFF2-40B4-BE49-F238E27FC236}">
                <a16:creationId xmlns:a16="http://schemas.microsoft.com/office/drawing/2014/main" id="{94C77AA8-DECD-C5F4-1AA0-F86B08C8FACE}"/>
              </a:ext>
            </a:extLst>
          </p:cNvPr>
          <p:cNvGrpSpPr/>
          <p:nvPr/>
        </p:nvGrpSpPr>
        <p:grpSpPr>
          <a:xfrm>
            <a:off x="8573904" y="3447317"/>
            <a:ext cx="2824602" cy="208775"/>
            <a:chOff x="8707254" y="2273647"/>
            <a:chExt cx="2824602" cy="208775"/>
          </a:xfrm>
          <a:noFill/>
        </p:grpSpPr>
        <p:pic>
          <p:nvPicPr>
            <p:cNvPr id="764" name="Image 12" descr="preencoded.png">
              <a:extLst>
                <a:ext uri="{FF2B5EF4-FFF2-40B4-BE49-F238E27FC236}">
                  <a16:creationId xmlns:a16="http://schemas.microsoft.com/office/drawing/2014/main" id="{21297C75-691A-7D51-570A-E982143FF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707254" y="2311745"/>
              <a:ext cx="108000" cy="1440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765" name="Text 6">
              <a:extLst>
                <a:ext uri="{FF2B5EF4-FFF2-40B4-BE49-F238E27FC236}">
                  <a16:creationId xmlns:a16="http://schemas.microsoft.com/office/drawing/2014/main" id="{31C26D9E-6639-72B2-8168-426FEB07B795}"/>
                </a:ext>
              </a:extLst>
            </p:cNvPr>
            <p:cNvSpPr/>
            <p:nvPr/>
          </p:nvSpPr>
          <p:spPr>
            <a:xfrm>
              <a:off x="8859650" y="2273647"/>
              <a:ext cx="2672206" cy="2087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ja-JP" altLang="en-US" sz="1400" dirty="0">
                  <a:solidFill>
                    <a:srgbClr val="374151"/>
                  </a:solidFill>
                  <a:latin typeface="+mn-ea"/>
                  <a:cs typeface="Noto Sans SC" pitchFamily="34" charset="-120"/>
                </a:rPr>
                <a:t>複雑なプログラムで実行時間が増加。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766" name="群組 765">
            <a:extLst>
              <a:ext uri="{FF2B5EF4-FFF2-40B4-BE49-F238E27FC236}">
                <a16:creationId xmlns:a16="http://schemas.microsoft.com/office/drawing/2014/main" id="{B93E22B1-0E84-6A7E-5F7C-BF5F9619D743}"/>
              </a:ext>
            </a:extLst>
          </p:cNvPr>
          <p:cNvGrpSpPr/>
          <p:nvPr/>
        </p:nvGrpSpPr>
        <p:grpSpPr>
          <a:xfrm>
            <a:off x="8573904" y="3720357"/>
            <a:ext cx="2959446" cy="439608"/>
            <a:chOff x="8707254" y="2563201"/>
            <a:chExt cx="2959446" cy="439608"/>
          </a:xfrm>
          <a:noFill/>
        </p:grpSpPr>
        <p:pic>
          <p:nvPicPr>
            <p:cNvPr id="767" name="Image 13" descr="preencoded.png">
              <a:extLst>
                <a:ext uri="{FF2B5EF4-FFF2-40B4-BE49-F238E27FC236}">
                  <a16:creationId xmlns:a16="http://schemas.microsoft.com/office/drawing/2014/main" id="{95391B1E-F07A-5BB0-E744-6E83C603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707254" y="2601299"/>
              <a:ext cx="108000" cy="1440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20" name="Text 7">
              <a:extLst>
                <a:ext uri="{FF2B5EF4-FFF2-40B4-BE49-F238E27FC236}">
                  <a16:creationId xmlns:a16="http://schemas.microsoft.com/office/drawing/2014/main" id="{965F8F97-83BB-B4F5-2259-6CF8C590EF0C}"/>
                </a:ext>
              </a:extLst>
            </p:cNvPr>
            <p:cNvSpPr/>
            <p:nvPr/>
          </p:nvSpPr>
          <p:spPr>
            <a:xfrm>
              <a:off x="8866253" y="2563201"/>
              <a:ext cx="2800447" cy="43960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ja-JP" altLang="en-US" sz="1400" i="0" dirty="0">
                  <a:effectLst/>
                  <a:latin typeface="+mn-ea"/>
                </a:rPr>
                <a:t>センサー信号処理の遅延で判断精度に</a:t>
              </a:r>
              <a:endParaRPr lang="en-US" altLang="ja-JP" sz="1400" i="0" dirty="0">
                <a:effectLst/>
                <a:latin typeface="+mn-ea"/>
              </a:endParaRPr>
            </a:p>
            <a:p>
              <a:pPr>
                <a:lnSpc>
                  <a:spcPts val="1800"/>
                </a:lnSpc>
              </a:pPr>
              <a:r>
                <a:rPr lang="ja-JP" altLang="en-US" sz="1400" i="0" dirty="0">
                  <a:effectLst/>
                  <a:latin typeface="+mn-ea"/>
                </a:rPr>
                <a:t>影響。</a:t>
              </a:r>
              <a:endParaRPr lang="en-US" sz="1400" dirty="0">
                <a:latin typeface="+mn-ea"/>
              </a:endParaRPr>
            </a:p>
          </p:txBody>
        </p:sp>
      </p:grpSp>
      <p:pic>
        <p:nvPicPr>
          <p:cNvPr id="321" name="Image 2" descr="preencoded.png">
            <a:extLst>
              <a:ext uri="{FF2B5EF4-FFF2-40B4-BE49-F238E27FC236}">
                <a16:creationId xmlns:a16="http://schemas.microsoft.com/office/drawing/2014/main" id="{27FB2CE4-697E-3B75-4E3C-C35EC4F80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48399" y="4521704"/>
            <a:ext cx="5638800" cy="1163752"/>
          </a:xfrm>
          <a:prstGeom prst="rect">
            <a:avLst/>
          </a:prstGeom>
        </p:spPr>
      </p:pic>
      <p:pic>
        <p:nvPicPr>
          <p:cNvPr id="332" name="Image 10" descr="preencoded.png">
            <a:extLst>
              <a:ext uri="{FF2B5EF4-FFF2-40B4-BE49-F238E27FC236}">
                <a16:creationId xmlns:a16="http://schemas.microsoft.com/office/drawing/2014/main" id="{CE4D05A8-3B32-01FA-A423-956C9015E4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6415" y="4904875"/>
            <a:ext cx="476250" cy="28575"/>
          </a:xfrm>
          <a:prstGeom prst="rect">
            <a:avLst/>
          </a:prstGeom>
        </p:spPr>
      </p:pic>
      <p:sp>
        <p:nvSpPr>
          <p:cNvPr id="334" name="Text 3">
            <a:extLst>
              <a:ext uri="{FF2B5EF4-FFF2-40B4-BE49-F238E27FC236}">
                <a16:creationId xmlns:a16="http://schemas.microsoft.com/office/drawing/2014/main" id="{38B1D4F6-AB9F-A54A-D7AE-2797331F2EE7}"/>
              </a:ext>
            </a:extLst>
          </p:cNvPr>
          <p:cNvSpPr/>
          <p:nvPr/>
        </p:nvSpPr>
        <p:spPr>
          <a:xfrm>
            <a:off x="6321870" y="4523875"/>
            <a:ext cx="1394613" cy="2697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第</a:t>
            </a:r>
            <a:r>
              <a:rPr lang="zh-TW" altLang="en-US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三</a:t>
            </a:r>
            <a:r>
              <a:rPr lang="en-US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大</a:t>
            </a:r>
            <a:r>
              <a:rPr lang="zh-TW" altLang="en-US" b="1" dirty="0">
                <a:solidFill>
                  <a:srgbClr val="001F6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Noto Sans SC" pitchFamily="34" charset="-120"/>
              </a:rPr>
              <a:t>問題：</a:t>
            </a:r>
            <a:endParaRPr lang="en-US" dirty="0">
              <a:solidFill>
                <a:srgbClr val="001F6B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grpSp>
        <p:nvGrpSpPr>
          <p:cNvPr id="350" name="群組 349">
            <a:extLst>
              <a:ext uri="{FF2B5EF4-FFF2-40B4-BE49-F238E27FC236}">
                <a16:creationId xmlns:a16="http://schemas.microsoft.com/office/drawing/2014/main" id="{EC89515D-E908-51A6-BADB-D4FC7158AA51}"/>
              </a:ext>
            </a:extLst>
          </p:cNvPr>
          <p:cNvGrpSpPr/>
          <p:nvPr/>
        </p:nvGrpSpPr>
        <p:grpSpPr>
          <a:xfrm>
            <a:off x="6369481" y="5080169"/>
            <a:ext cx="2186131" cy="540827"/>
            <a:chOff x="6512356" y="4959807"/>
            <a:chExt cx="2186131" cy="540827"/>
          </a:xfrm>
        </p:grpSpPr>
        <p:grpSp>
          <p:nvGrpSpPr>
            <p:cNvPr id="323" name="群組 322">
              <a:extLst>
                <a:ext uri="{FF2B5EF4-FFF2-40B4-BE49-F238E27FC236}">
                  <a16:creationId xmlns:a16="http://schemas.microsoft.com/office/drawing/2014/main" id="{9633BDCA-86FF-0AF8-2DE3-BEE22A69796B}"/>
                </a:ext>
              </a:extLst>
            </p:cNvPr>
            <p:cNvGrpSpPr/>
            <p:nvPr/>
          </p:nvGrpSpPr>
          <p:grpSpPr>
            <a:xfrm>
              <a:off x="6512356" y="4959807"/>
              <a:ext cx="397409" cy="397409"/>
              <a:chOff x="6645687" y="2099461"/>
              <a:chExt cx="397409" cy="397409"/>
            </a:xfrm>
          </p:grpSpPr>
          <p:pic>
            <p:nvPicPr>
              <p:cNvPr id="324" name="Image 8" descr="preencoded.png">
                <a:extLst>
                  <a:ext uri="{FF2B5EF4-FFF2-40B4-BE49-F238E27FC236}">
                    <a16:creationId xmlns:a16="http://schemas.microsoft.com/office/drawing/2014/main" id="{A77A20AC-9570-8063-0770-E6382CA8F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45687" y="2099461"/>
                <a:ext cx="397409" cy="397409"/>
              </a:xfrm>
              <a:prstGeom prst="rect">
                <a:avLst/>
              </a:prstGeom>
            </p:spPr>
          </p:pic>
          <p:pic>
            <p:nvPicPr>
              <p:cNvPr id="329" name="Image 9">
                <a:extLst>
                  <a:ext uri="{FF2B5EF4-FFF2-40B4-BE49-F238E27FC236}">
                    <a16:creationId xmlns:a16="http://schemas.microsoft.com/office/drawing/2014/main" id="{84891A45-AB45-0D76-A00A-AADB54378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4174" y="2126716"/>
                <a:ext cx="220435" cy="342900"/>
              </a:xfrm>
              <a:prstGeom prst="rect">
                <a:avLst/>
              </a:prstGeom>
            </p:spPr>
          </p:pic>
        </p:grpSp>
        <p:sp>
          <p:nvSpPr>
            <p:cNvPr id="335" name="Text 4">
              <a:extLst>
                <a:ext uri="{FF2B5EF4-FFF2-40B4-BE49-F238E27FC236}">
                  <a16:creationId xmlns:a16="http://schemas.microsoft.com/office/drawing/2014/main" id="{C30C06BD-5C8F-87A3-D9AC-857B1D709595}"/>
                </a:ext>
              </a:extLst>
            </p:cNvPr>
            <p:cNvSpPr/>
            <p:nvPr/>
          </p:nvSpPr>
          <p:spPr>
            <a:xfrm>
              <a:off x="6986480" y="4962025"/>
              <a:ext cx="1712007" cy="5386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駆動源の違いで</a:t>
              </a:r>
              <a:endParaRPr lang="en-US" altLang="ja-JP" sz="2000" b="1" dirty="0">
                <a:solidFill>
                  <a:srgbClr val="FF0000"/>
                </a:solidFill>
                <a:latin typeface="+mn-ea"/>
                <a:cs typeface="Noto Sans SC" pitchFamily="34" charset="-120"/>
              </a:endParaRPr>
            </a:p>
            <a:p>
              <a:pPr marL="0" indent="0">
                <a:lnSpc>
                  <a:spcPts val="2100"/>
                </a:lnSpc>
                <a:buNone/>
              </a:pPr>
              <a:r>
                <a:rPr lang="ja-JP" altLang="en-US" sz="2000" b="1" dirty="0">
                  <a:solidFill>
                    <a:srgbClr val="FF0000"/>
                  </a:solidFill>
                  <a:latin typeface="+mn-ea"/>
                  <a:cs typeface="Noto Sans SC" pitchFamily="34" charset="-120"/>
                </a:rPr>
                <a:t>計算誤差</a:t>
              </a:r>
            </a:p>
          </p:txBody>
        </p:sp>
      </p:grpSp>
      <p:grpSp>
        <p:nvGrpSpPr>
          <p:cNvPr id="336" name="群組 335">
            <a:extLst>
              <a:ext uri="{FF2B5EF4-FFF2-40B4-BE49-F238E27FC236}">
                <a16:creationId xmlns:a16="http://schemas.microsoft.com/office/drawing/2014/main" id="{9C381AA8-9A0B-2C17-E72F-D0DA54CC1288}"/>
              </a:ext>
            </a:extLst>
          </p:cNvPr>
          <p:cNvGrpSpPr/>
          <p:nvPr/>
        </p:nvGrpSpPr>
        <p:grpSpPr>
          <a:xfrm>
            <a:off x="8573904" y="4607913"/>
            <a:ext cx="3162836" cy="208775"/>
            <a:chOff x="8707254" y="1802499"/>
            <a:chExt cx="3162836" cy="208775"/>
          </a:xfrm>
          <a:noFill/>
        </p:grpSpPr>
        <p:pic>
          <p:nvPicPr>
            <p:cNvPr id="337" name="Image 11" descr="preencoded.png">
              <a:extLst>
                <a:ext uri="{FF2B5EF4-FFF2-40B4-BE49-F238E27FC236}">
                  <a16:creationId xmlns:a16="http://schemas.microsoft.com/office/drawing/2014/main" id="{F22A8327-5A77-31CC-3213-AE935A831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707254" y="1840597"/>
              <a:ext cx="108000" cy="1440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38" name="Text 5">
              <a:extLst>
                <a:ext uri="{FF2B5EF4-FFF2-40B4-BE49-F238E27FC236}">
                  <a16:creationId xmlns:a16="http://schemas.microsoft.com/office/drawing/2014/main" id="{5A120F6A-AF2C-C0F3-0274-80123A140FCC}"/>
                </a:ext>
              </a:extLst>
            </p:cNvPr>
            <p:cNvSpPr/>
            <p:nvPr/>
          </p:nvSpPr>
          <p:spPr>
            <a:xfrm>
              <a:off x="8859650" y="1802499"/>
              <a:ext cx="3010440" cy="2087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ja-JP" altLang="en-US" sz="1400" dirty="0">
                  <a:solidFill>
                    <a:srgbClr val="374151"/>
                  </a:solidFill>
                  <a:latin typeface="+mn-ea"/>
                  <a:cs typeface="Noto Sans SC" pitchFamily="34" charset="-120"/>
                </a:rPr>
                <a:t>本線</a:t>
              </a:r>
              <a:r>
                <a:rPr lang="zh-TW" altLang="en-US" sz="1400" i="0" dirty="0">
                  <a:effectLst/>
                  <a:latin typeface="+mn-ea"/>
                </a:rPr>
                <a:t>段</a:t>
              </a:r>
              <a:r>
                <a:rPr lang="ja-JP" altLang="en-US" sz="1400" dirty="0">
                  <a:solidFill>
                    <a:srgbClr val="374151"/>
                  </a:solidFill>
                  <a:latin typeface="+mn-ea"/>
                  <a:cs typeface="Noto Sans SC" pitchFamily="34" charset="-120"/>
                </a:rPr>
                <a:t>と加速</a:t>
              </a:r>
              <a:r>
                <a:rPr lang="zh-TW" altLang="en-US" sz="1400" i="0" dirty="0">
                  <a:effectLst/>
                  <a:latin typeface="+mn-ea"/>
                </a:rPr>
                <a:t>段</a:t>
              </a:r>
              <a:r>
                <a:rPr lang="ja-JP" altLang="en-US" sz="1400" dirty="0">
                  <a:solidFill>
                    <a:srgbClr val="374151"/>
                  </a:solidFill>
                  <a:latin typeface="+mn-ea"/>
                  <a:cs typeface="Noto Sans SC" pitchFamily="34" charset="-120"/>
                </a:rPr>
                <a:t>で異なる駆動源を使用。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339" name="群組 338">
            <a:extLst>
              <a:ext uri="{FF2B5EF4-FFF2-40B4-BE49-F238E27FC236}">
                <a16:creationId xmlns:a16="http://schemas.microsoft.com/office/drawing/2014/main" id="{9DDCD6C4-0D54-C93F-60A8-30CF31BF5917}"/>
              </a:ext>
            </a:extLst>
          </p:cNvPr>
          <p:cNvGrpSpPr/>
          <p:nvPr/>
        </p:nvGrpSpPr>
        <p:grpSpPr>
          <a:xfrm>
            <a:off x="8573904" y="4990194"/>
            <a:ext cx="3433744" cy="208775"/>
            <a:chOff x="8707254" y="2273647"/>
            <a:chExt cx="3433744" cy="208775"/>
          </a:xfrm>
          <a:noFill/>
        </p:grpSpPr>
        <p:pic>
          <p:nvPicPr>
            <p:cNvPr id="340" name="Image 12" descr="preencoded.png">
              <a:extLst>
                <a:ext uri="{FF2B5EF4-FFF2-40B4-BE49-F238E27FC236}">
                  <a16:creationId xmlns:a16="http://schemas.microsoft.com/office/drawing/2014/main" id="{FAC4F306-8980-9737-0D46-CA33F901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707254" y="2311745"/>
              <a:ext cx="108000" cy="1440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41" name="Text 6">
              <a:extLst>
                <a:ext uri="{FF2B5EF4-FFF2-40B4-BE49-F238E27FC236}">
                  <a16:creationId xmlns:a16="http://schemas.microsoft.com/office/drawing/2014/main" id="{96C3520F-AABA-155F-CD4F-3F4464027A49}"/>
                </a:ext>
              </a:extLst>
            </p:cNvPr>
            <p:cNvSpPr/>
            <p:nvPr/>
          </p:nvSpPr>
          <p:spPr>
            <a:xfrm>
              <a:off x="8859650" y="2273647"/>
              <a:ext cx="3281348" cy="2087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ja-JP" altLang="en-US" sz="1400" i="0" dirty="0">
                  <a:effectLst/>
                  <a:latin typeface="+mn-ea"/>
                </a:rPr>
                <a:t>速度計算基準の違いで根本的誤差が発生</a:t>
              </a:r>
              <a:r>
                <a:rPr lang="zh-TW" altLang="en-US" sz="1400" dirty="0">
                  <a:solidFill>
                    <a:srgbClr val="374151"/>
                  </a:solidFill>
                  <a:latin typeface="+mn-ea"/>
                  <a:cs typeface="Noto Sans SC" pitchFamily="34" charset="-120"/>
                </a:rPr>
                <a:t>。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342" name="群組 341">
            <a:extLst>
              <a:ext uri="{FF2B5EF4-FFF2-40B4-BE49-F238E27FC236}">
                <a16:creationId xmlns:a16="http://schemas.microsoft.com/office/drawing/2014/main" id="{045FDE13-20CF-626E-8EF3-2C5F8D7F6580}"/>
              </a:ext>
            </a:extLst>
          </p:cNvPr>
          <p:cNvGrpSpPr/>
          <p:nvPr/>
        </p:nvGrpSpPr>
        <p:grpSpPr>
          <a:xfrm>
            <a:off x="8573904" y="5357865"/>
            <a:ext cx="3177454" cy="208775"/>
            <a:chOff x="8707254" y="2563201"/>
            <a:chExt cx="3177454" cy="208775"/>
          </a:xfrm>
          <a:noFill/>
        </p:grpSpPr>
        <p:pic>
          <p:nvPicPr>
            <p:cNvPr id="343" name="Image 13" descr="preencoded.png">
              <a:extLst>
                <a:ext uri="{FF2B5EF4-FFF2-40B4-BE49-F238E27FC236}">
                  <a16:creationId xmlns:a16="http://schemas.microsoft.com/office/drawing/2014/main" id="{5A5ACD48-A501-B669-E565-46D490BEE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707254" y="2601299"/>
              <a:ext cx="108000" cy="14400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44" name="Text 7">
              <a:extLst>
                <a:ext uri="{FF2B5EF4-FFF2-40B4-BE49-F238E27FC236}">
                  <a16:creationId xmlns:a16="http://schemas.microsoft.com/office/drawing/2014/main" id="{243AA187-AE40-8142-2EC2-E74541FBCE72}"/>
                </a:ext>
              </a:extLst>
            </p:cNvPr>
            <p:cNvSpPr/>
            <p:nvPr/>
          </p:nvSpPr>
          <p:spPr>
            <a:xfrm>
              <a:off x="8866253" y="2563201"/>
              <a:ext cx="3018455" cy="2087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ja-JP" sz="1400" dirty="0">
                  <a:solidFill>
                    <a:srgbClr val="374151"/>
                  </a:solidFill>
                  <a:latin typeface="+mn-ea"/>
                  <a:cs typeface="Noto Sans SC" pitchFamily="34" charset="-120"/>
                </a:rPr>
                <a:t>Sensor</a:t>
              </a:r>
              <a:r>
                <a:rPr lang="ja-JP" altLang="en-US" sz="1400" dirty="0">
                  <a:solidFill>
                    <a:srgbClr val="374151"/>
                  </a:solidFill>
                  <a:latin typeface="+mn-ea"/>
                  <a:cs typeface="Noto Sans SC" pitchFamily="34" charset="-120"/>
                </a:rPr>
                <a:t>精度が高くても計算誤差は残る。 </a:t>
              </a:r>
              <a:endParaRPr lang="en-US" sz="1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227651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16-9_Ja_confidential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16-9_Ja" id="{BBA31526-5BE1-4FE1-9053-D860168DCDBC}" vid="{4C0FC467-1C52-4787-A1DC-5BF02AA37FB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50666b2-e610-44be-8c2f-76c53de21809">
      <Terms xmlns="http://schemas.microsoft.com/office/infopath/2007/PartnerControls"/>
    </lcf76f155ced4ddcb4097134ff3c332f>
    <TaxCatchAll xmlns="a1a83a22-ab24-4bb9-9b8e-534f56491e4d" xsi:nil="true"/>
    <Level xmlns="950666b2-e610-44be-8c2f-76c53de2180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CC97B66BE4F1AD438DA93E2A5520BEFF" ma:contentTypeVersion="17" ma:contentTypeDescription="建立新的文件。" ma:contentTypeScope="" ma:versionID="9a4926e53097b6dee6fb4ec13cae01c2">
  <xsd:schema xmlns:xsd="http://www.w3.org/2001/XMLSchema" xmlns:xs="http://www.w3.org/2001/XMLSchema" xmlns:p="http://schemas.microsoft.com/office/2006/metadata/properties" xmlns:ns2="950666b2-e610-44be-8c2f-76c53de21809" xmlns:ns3="a1a83a22-ab24-4bb9-9b8e-534f56491e4d" targetNamespace="http://schemas.microsoft.com/office/2006/metadata/properties" ma:root="true" ma:fieldsID="3d8bcaa6fcc1e2af0f683df54ba27cf2" ns2:_="" ns3:_="">
    <xsd:import namespace="950666b2-e610-44be-8c2f-76c53de21809"/>
    <xsd:import namespace="a1a83a22-ab24-4bb9-9b8e-534f56491e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evel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666b2-e610-44be-8c2f-76c53de218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a83a22-ab24-4bb9-9b8e-534f56491e4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7af65bb-07cd-4879-9322-69f347673d9e}" ma:internalName="TaxCatchAll" ma:showField="CatchAllData" ma:web="a1a83a22-ab24-4bb9-9b8e-534f56491e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7FD66B-169F-46E5-A04D-50C8BA2648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5082C0-C735-4268-B4FA-0C26AB73B081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a1a83a22-ab24-4bb9-9b8e-534f56491e4d"/>
    <ds:schemaRef ds:uri="950666b2-e610-44be-8c2f-76c53de2180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0919904-A917-4A55-8BAE-741C78BBEF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0666b2-e610-44be-8c2f-76c53de21809"/>
    <ds:schemaRef ds:uri="a1a83a22-ab24-4bb9-9b8e-534f56491e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12042</TotalTime>
  <Words>3275</Words>
  <Application>Microsoft Office PowerPoint</Application>
  <PresentationFormat>寬螢幕</PresentationFormat>
  <Paragraphs>446</Paragraphs>
  <Slides>18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3" baseType="lpstr">
      <vt:lpstr>Gulim</vt:lpstr>
      <vt:lpstr>Meiryo UI</vt:lpstr>
      <vt:lpstr>Microsoft YaHei</vt:lpstr>
      <vt:lpstr>MS Gothic</vt:lpstr>
      <vt:lpstr>MS PGothic</vt:lpstr>
      <vt:lpstr>MS PGothic</vt:lpstr>
      <vt:lpstr>プロジェクトの円滑な推進を確保</vt:lpstr>
      <vt:lpstr>微軟正黑體</vt:lpstr>
      <vt:lpstr>新細明體</vt:lpstr>
      <vt:lpstr>Arial</vt:lpstr>
      <vt:lpstr>Calibri</vt:lpstr>
      <vt:lpstr>Roboto</vt:lpstr>
      <vt:lpstr>Times New Roman</vt:lpstr>
      <vt:lpstr>Wingdings</vt:lpstr>
      <vt:lpstr>AGC_PPT_16-9_Ja_confidential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 家驊(hou chiahua)/ADT/經企・革新・PEGAS@s</dc:creator>
  <cp:lastModifiedBy>陳 俊碩(chen chunshuo)/ADT/雲林・製１・生產推進</cp:lastModifiedBy>
  <cp:revision>283</cp:revision>
  <dcterms:created xsi:type="dcterms:W3CDTF">2025-04-11T06:08:33Z</dcterms:created>
  <dcterms:modified xsi:type="dcterms:W3CDTF">2025-10-13T03:30:57Z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c66615-6eec-41b4-b3fe-3a9a5bc67cec_Enabled">
    <vt:lpwstr>true</vt:lpwstr>
  </property>
  <property fmtid="{D5CDD505-2E9C-101B-9397-08002B2CF9AE}" pid="3" name="MSIP_Label_5cc66615-6eec-41b4-b3fe-3a9a5bc67cec_SetDate">
    <vt:lpwstr>2025-04-11T06:09:07Z</vt:lpwstr>
  </property>
  <property fmtid="{D5CDD505-2E9C-101B-9397-08002B2CF9AE}" pid="4" name="MSIP_Label_5cc66615-6eec-41b4-b3fe-3a9a5bc67cec_Method">
    <vt:lpwstr>Privileged</vt:lpwstr>
  </property>
  <property fmtid="{D5CDD505-2E9C-101B-9397-08002B2CF9AE}" pid="5" name="MSIP_Label_5cc66615-6eec-41b4-b3fe-3a9a5bc67cec_Name">
    <vt:lpwstr>GCEP2 - Internal Use Only</vt:lpwstr>
  </property>
  <property fmtid="{D5CDD505-2E9C-101B-9397-08002B2CF9AE}" pid="6" name="MSIP_Label_5cc66615-6eec-41b4-b3fe-3a9a5bc67cec_SiteId">
    <vt:lpwstr>90c56ca2-d892-45ce-810d-6cf368facdb3</vt:lpwstr>
  </property>
  <property fmtid="{D5CDD505-2E9C-101B-9397-08002B2CF9AE}" pid="7" name="MSIP_Label_5cc66615-6eec-41b4-b3fe-3a9a5bc67cec_ActionId">
    <vt:lpwstr>424a24ed-6703-4869-a0f5-6dd6cb793af2</vt:lpwstr>
  </property>
  <property fmtid="{D5CDD505-2E9C-101B-9397-08002B2CF9AE}" pid="8" name="MSIP_Label_5cc66615-6eec-41b4-b3fe-3a9a5bc67cec_ContentBits">
    <vt:lpwstr>3</vt:lpwstr>
  </property>
  <property fmtid="{D5CDD505-2E9C-101B-9397-08002B2CF9AE}" pid="9" name="ClassificationContentMarkingFooterLocations">
    <vt:lpwstr>Office 佈景主題:8\1_Office 佈景主題:8\2_Office 佈景主題:9\AGC_PPT_16-9_Ja_confidential:31\第一PPT，www.1ppt.com:9</vt:lpwstr>
  </property>
  <property fmtid="{D5CDD505-2E9C-101B-9397-08002B2CF9AE}" pid="10" name="ClassificationContentMarkingFooterText">
    <vt:lpwstr> AGC Group Internal Use Only </vt:lpwstr>
  </property>
  <property fmtid="{D5CDD505-2E9C-101B-9397-08002B2CF9AE}" pid="11" name="ContentTypeId">
    <vt:lpwstr>0x010100CC97B66BE4F1AD438DA93E2A5520BEFF</vt:lpwstr>
  </property>
  <property fmtid="{D5CDD505-2E9C-101B-9397-08002B2CF9AE}" pid="12" name="MediaServiceImageTags">
    <vt:lpwstr/>
  </property>
</Properties>
</file>